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1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9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8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4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8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9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5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7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952"/>
          </a:xfrm>
        </p:spPr>
        <p:txBody>
          <a:bodyPr>
            <a:normAutofit/>
          </a:bodyPr>
          <a:lstStyle/>
          <a:p>
            <a:pPr algn="r"/>
            <a:r>
              <a:rPr lang="ar-AE" sz="2800" b="1" dirty="0" smtClean="0">
                <a:solidFill>
                  <a:schemeClr val="accent1">
                    <a:lumMod val="75000"/>
                  </a:schemeClr>
                </a:solidFill>
              </a:rPr>
              <a:t>الدرس رقم 14: يحصد المحاصيل الزراعية في الأوقات المحدد للحصاد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r"/>
            <a:r>
              <a:rPr lang="ar-AE" sz="2800" dirty="0" smtClean="0">
                <a:solidFill>
                  <a:schemeClr val="accent6">
                    <a:lumMod val="75000"/>
                  </a:schemeClr>
                </a:solidFill>
              </a:rPr>
              <a:t>أي من المحاصيل جاهز للقطف: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685" y="2660404"/>
            <a:ext cx="4615961" cy="3054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6" y="2628899"/>
            <a:ext cx="4769471" cy="31124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9890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903B44D13AF14B9675118B9F848BB1" ma:contentTypeVersion="11" ma:contentTypeDescription="Create a new document." ma:contentTypeScope="" ma:versionID="83dde95316bb82485fa688412006efc0">
  <xsd:schema xmlns:xsd="http://www.w3.org/2001/XMLSchema" xmlns:xs="http://www.w3.org/2001/XMLSchema" xmlns:p="http://schemas.microsoft.com/office/2006/metadata/properties" xmlns:ns2="4c9a3401-1e42-41f6-a1d6-97c984e35419" xmlns:ns3="565b3a74-fe53-4c9d-83a2-fc12b1aa9804" targetNamespace="http://schemas.microsoft.com/office/2006/metadata/properties" ma:root="true" ma:fieldsID="2fa2bfdf527c26f97d8af6025df00226" ns2:_="" ns3:_="">
    <xsd:import namespace="4c9a3401-1e42-41f6-a1d6-97c984e35419"/>
    <xsd:import namespace="565b3a74-fe53-4c9d-83a2-fc12b1aa98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9a3401-1e42-41f6-a1d6-97c984e354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b3a74-fe53-4c9d-83a2-fc12b1aa9804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efee13e-de1f-4d2c-b3d3-c9e884f92160}" ma:internalName="TaxCatchAll" ma:showField="CatchAllData" ma:web="565b3a74-fe53-4c9d-83a2-fc12b1aa98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9a3401-1e42-41f6-a1d6-97c984e35419">
      <Terms xmlns="http://schemas.microsoft.com/office/infopath/2007/PartnerControls"/>
    </lcf76f155ced4ddcb4097134ff3c332f>
    <TaxCatchAll xmlns="565b3a74-fe53-4c9d-83a2-fc12b1aa9804" xsi:nil="true"/>
  </documentManagement>
</p:properties>
</file>

<file path=customXml/itemProps1.xml><?xml version="1.0" encoding="utf-8"?>
<ds:datastoreItem xmlns:ds="http://schemas.openxmlformats.org/officeDocument/2006/customXml" ds:itemID="{FEF438F3-FDD3-409F-B7D9-52E1EA53088E}"/>
</file>

<file path=customXml/itemProps2.xml><?xml version="1.0" encoding="utf-8"?>
<ds:datastoreItem xmlns:ds="http://schemas.openxmlformats.org/officeDocument/2006/customXml" ds:itemID="{2892CD78-B73F-44F6-8F57-0BEAE1343B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367C14-44A0-49F4-AAE1-5BE755FCE4B9}">
  <ds:schemaRefs>
    <ds:schemaRef ds:uri="9493b074-518b-4627-a120-8386191e708f"/>
    <ds:schemaRef ds:uri="http://schemas.microsoft.com/office/2006/metadata/properties"/>
    <ds:schemaRef ds:uri="http://purl.org/dc/terms/"/>
    <ds:schemaRef ds:uri="http://schemas.microsoft.com/office/2006/documentManagement/types"/>
    <ds:schemaRef ds:uri="7c400d61-aca8-43d5-baa6-4abb1ed50a9d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الدرس رقم 14: يحصد المحاصيل الزراعية في الأوقات المحدد للحصاد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رقم 14: يحصد المحاصيل الزراعية في الأوقات المحدد للحصاد</dc:title>
  <dc:creator>ALIA ALI DEHAIMAN ALAHBABI</dc:creator>
  <cp:lastModifiedBy>ALIA ALI DEHAIMAN ALAHBABI</cp:lastModifiedBy>
  <cp:revision>1</cp:revision>
  <dcterms:created xsi:type="dcterms:W3CDTF">2025-02-13T06:01:22Z</dcterms:created>
  <dcterms:modified xsi:type="dcterms:W3CDTF">2025-02-13T06:05:16Z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0x010100CA903B44D13AF14B9675118B9F848BB1</vt:lpwstr>
  </property>
</Properties>
</file>