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607" r:id="rId2"/>
    <p:sldId id="11611" r:id="rId3"/>
    <p:sldId id="11612" r:id="rId4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6E589C-F5C7-4DE8-BB02-FE02D365C155}" v="3" dt="2025-02-13T04:57:31.0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649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579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4954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3265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348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6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inclusion.zho.gov.ae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nclusion.zho.gov.ae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inclusion.zho.gov.ae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31E1A-CB24-4916-0E56-30035465F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D818E776-DE14-BDDA-F54F-F2A367CB98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040011"/>
              </p:ext>
            </p:extLst>
          </p:nvPr>
        </p:nvGraphicFramePr>
        <p:xfrm>
          <a:off x="588088" y="454409"/>
          <a:ext cx="10083114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149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310456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263149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1827360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191529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975058"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يحصد المحاصيل الزراعية في الأوقات المحدد للحصاد</a:t>
                      </a:r>
                    </a:p>
                    <a:p>
                      <a:br>
                        <a:rPr lang="ar-AE" sz="1400" dirty="0"/>
                      </a:b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400" b="1" dirty="0"/>
                      </a:b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يحصد المحاصيل الزراعية في الأوقات المحدد للحصاد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14: يحصد المحاصيل الزراعية في الأوقات المحدد للحصاد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يظهر معرفة ومهارة في اساسيات الزراعة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3" name="AutoShape 2" descr="‪Buy Lemon 500g Online in Dubai, Sharjah, Abu Dhabi, Ajman ...‬‏">
            <a:extLst>
              <a:ext uri="{FF2B5EF4-FFF2-40B4-BE49-F238E27FC236}">
                <a16:creationId xmlns:a16="http://schemas.microsoft.com/office/drawing/2014/main" id="{CE8F68F4-16F5-C270-E1E5-2D885CABCE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مربع نص 27">
            <a:extLst>
              <a:ext uri="{FF2B5EF4-FFF2-40B4-BE49-F238E27FC236}">
                <a16:creationId xmlns:a16="http://schemas.microsoft.com/office/drawing/2014/main" id="{51369BDF-79D1-F1D7-A25F-9A2BF748630E}"/>
              </a:ext>
            </a:extLst>
          </p:cNvPr>
          <p:cNvSpPr txBox="1"/>
          <p:nvPr/>
        </p:nvSpPr>
        <p:spPr>
          <a:xfrm>
            <a:off x="1568464" y="5982688"/>
            <a:ext cx="1464817" cy="584773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16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موسم الطماطم جاهز للحصاد</a:t>
            </a:r>
            <a:endParaRPr kumimoji="0" lang="ar-AE" sz="1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5403CB-B61D-DD68-90A5-A4B86ACF61DA}"/>
              </a:ext>
            </a:extLst>
          </p:cNvPr>
          <p:cNvSpPr txBox="1"/>
          <p:nvPr/>
        </p:nvSpPr>
        <p:spPr>
          <a:xfrm>
            <a:off x="2894571" y="2717158"/>
            <a:ext cx="609805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AE" b="1" i="0" u="sng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ان يشير الطالب علي </a:t>
            </a:r>
            <a:r>
              <a:rPr lang="ar-AE" b="1" i="0" u="sng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موسم الطماطم عندما يكون الجاهز للحصاد</a:t>
            </a:r>
            <a:endParaRPr lang="en-US" b="1" u="sng" dirty="0">
              <a:solidFill>
                <a:srgbClr val="0070C0"/>
              </a:solidFill>
            </a:endParaRPr>
          </a:p>
        </p:txBody>
      </p:sp>
      <p:sp>
        <p:nvSpPr>
          <p:cNvPr id="10" name="مربع نص 27">
            <a:extLst>
              <a:ext uri="{FF2B5EF4-FFF2-40B4-BE49-F238E27FC236}">
                <a16:creationId xmlns:a16="http://schemas.microsoft.com/office/drawing/2014/main" id="{C97BEE35-410A-8206-BD50-8DA05A7A0513}"/>
              </a:ext>
            </a:extLst>
          </p:cNvPr>
          <p:cNvSpPr txBox="1"/>
          <p:nvPr/>
        </p:nvSpPr>
        <p:spPr>
          <a:xfrm>
            <a:off x="6891998" y="5909762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قبل موعد الحصاد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1FEE4C-4BF2-D202-2CA3-C36A2C1DE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88" y="3341439"/>
            <a:ext cx="3727880" cy="24871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EF2A86-568E-F4FA-CF15-C9853D94B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193949"/>
            <a:ext cx="3718882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99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0F753-246A-7685-6A40-DCD379B19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B8549A65-B468-45E9-DA71-6DFD7B28F0D5}"/>
              </a:ext>
            </a:extLst>
          </p:cNvPr>
          <p:cNvGraphicFramePr>
            <a:graphicFrameLocks noGrp="1"/>
          </p:cNvGraphicFramePr>
          <p:nvPr/>
        </p:nvGraphicFramePr>
        <p:xfrm>
          <a:off x="588088" y="454409"/>
          <a:ext cx="10083114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149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310456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263149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1827360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191529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975058"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يحصد المحاصيل الزراعية في الأوقات المحدد للحصاد</a:t>
                      </a:r>
                    </a:p>
                    <a:p>
                      <a:br>
                        <a:rPr lang="ar-AE" sz="1400" dirty="0"/>
                      </a:b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400" b="1" dirty="0"/>
                      </a:b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يحصد المحاصيل الزراعية في الأوقات المحدد للحصاد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14: يحصد المحاصيل الزراعية في الأوقات المحدد للحصاد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يظهر معرفة ومهارة في اساسيات الزراعة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3" name="AutoShape 2" descr="‪Buy Lemon 500g Online in Dubai, Sharjah, Abu Dhabi, Ajman ...‬‏">
            <a:extLst>
              <a:ext uri="{FF2B5EF4-FFF2-40B4-BE49-F238E27FC236}">
                <a16:creationId xmlns:a16="http://schemas.microsoft.com/office/drawing/2014/main" id="{88841FC8-7219-83D7-B18F-A06E0BFFF0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مربع نص 27">
            <a:extLst>
              <a:ext uri="{FF2B5EF4-FFF2-40B4-BE49-F238E27FC236}">
                <a16:creationId xmlns:a16="http://schemas.microsoft.com/office/drawing/2014/main" id="{E875E941-827E-7508-FF20-B9DE6408CB8C}"/>
              </a:ext>
            </a:extLst>
          </p:cNvPr>
          <p:cNvSpPr txBox="1"/>
          <p:nvPr/>
        </p:nvSpPr>
        <p:spPr>
          <a:xfrm>
            <a:off x="1568464" y="5982688"/>
            <a:ext cx="1464817" cy="584773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16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موسم الخيار جاهز للحصاد</a:t>
            </a:r>
            <a:endParaRPr kumimoji="0" lang="ar-AE" sz="1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AF14FF-D8EE-6C68-6780-CACA905A8447}"/>
              </a:ext>
            </a:extLst>
          </p:cNvPr>
          <p:cNvSpPr txBox="1"/>
          <p:nvPr/>
        </p:nvSpPr>
        <p:spPr>
          <a:xfrm>
            <a:off x="2894571" y="2717158"/>
            <a:ext cx="609805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AE" b="1" i="0" u="sng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ان يشير الطالب علي </a:t>
            </a:r>
            <a:r>
              <a:rPr lang="ar-AE" b="1" i="0" u="sng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موسم الخيار عندما يكون الجاهز للحصاد</a:t>
            </a:r>
            <a:endParaRPr lang="en-US" b="1" u="sng" dirty="0">
              <a:solidFill>
                <a:srgbClr val="0070C0"/>
              </a:solidFill>
            </a:endParaRPr>
          </a:p>
        </p:txBody>
      </p:sp>
      <p:sp>
        <p:nvSpPr>
          <p:cNvPr id="10" name="مربع نص 27">
            <a:extLst>
              <a:ext uri="{FF2B5EF4-FFF2-40B4-BE49-F238E27FC236}">
                <a16:creationId xmlns:a16="http://schemas.microsoft.com/office/drawing/2014/main" id="{31C0D172-364C-14B8-E92E-77960DBCA20B}"/>
              </a:ext>
            </a:extLst>
          </p:cNvPr>
          <p:cNvSpPr txBox="1"/>
          <p:nvPr/>
        </p:nvSpPr>
        <p:spPr>
          <a:xfrm>
            <a:off x="7808087" y="5933164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قبل موعد الحصاد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B700D2-5E56-2FA6-017A-ABC723259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02" y="3410060"/>
            <a:ext cx="3565118" cy="22062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8CAC0A-A6D4-60A9-AE74-6835F25A6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5305" y="3305165"/>
            <a:ext cx="3758347" cy="220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67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36D35-3D07-533B-3F74-CA60C8563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074578AA-6E82-3B70-80CA-37E4205F8FA3}"/>
              </a:ext>
            </a:extLst>
          </p:cNvPr>
          <p:cNvGraphicFramePr>
            <a:graphicFrameLocks noGrp="1"/>
          </p:cNvGraphicFramePr>
          <p:nvPr/>
        </p:nvGraphicFramePr>
        <p:xfrm>
          <a:off x="588088" y="454409"/>
          <a:ext cx="10083114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149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310456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263149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1827360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191529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975058"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يحصد المحاصيل الزراعية في الأوقات المحدد للحصاد</a:t>
                      </a:r>
                    </a:p>
                    <a:p>
                      <a:br>
                        <a:rPr lang="ar-AE" sz="1400" dirty="0"/>
                      </a:b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400" b="1" dirty="0"/>
                      </a:b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يحصد المحاصيل الزراعية في الأوقات المحدد للحصاد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14: يحصد المحاصيل الزراعية في الأوقات المحدد للحصاد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يظهر معرفة ومهارة في اساسيات الزراعة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3" name="AutoShape 2" descr="‪Buy Lemon 500g Online in Dubai, Sharjah, Abu Dhabi, Ajman ...‬‏">
            <a:extLst>
              <a:ext uri="{FF2B5EF4-FFF2-40B4-BE49-F238E27FC236}">
                <a16:creationId xmlns:a16="http://schemas.microsoft.com/office/drawing/2014/main" id="{65D8143C-6270-9DF9-AB42-C5299BD344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مربع نص 27">
            <a:extLst>
              <a:ext uri="{FF2B5EF4-FFF2-40B4-BE49-F238E27FC236}">
                <a16:creationId xmlns:a16="http://schemas.microsoft.com/office/drawing/2014/main" id="{A46F3B3B-8F66-DA22-495A-E08FE25CB184}"/>
              </a:ext>
            </a:extLst>
          </p:cNvPr>
          <p:cNvSpPr txBox="1"/>
          <p:nvPr/>
        </p:nvSpPr>
        <p:spPr>
          <a:xfrm>
            <a:off x="1568464" y="5982688"/>
            <a:ext cx="1464817" cy="584773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16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موسم الخيار جاهز للحصاد</a:t>
            </a:r>
            <a:endParaRPr kumimoji="0" lang="ar-AE" sz="1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9393B5-8DAD-8D20-84AA-DD4BA508C6D7}"/>
              </a:ext>
            </a:extLst>
          </p:cNvPr>
          <p:cNvSpPr txBox="1"/>
          <p:nvPr/>
        </p:nvSpPr>
        <p:spPr>
          <a:xfrm>
            <a:off x="2894571" y="2741542"/>
            <a:ext cx="609805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AE" b="1" i="0" u="sng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ان يشيرالطالب علي </a:t>
            </a:r>
            <a:r>
              <a:rPr lang="ar-AE" b="1" i="0" u="sng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موسم القمح قبل الحصاد</a:t>
            </a:r>
            <a:endParaRPr lang="en-US" b="1" u="sng" dirty="0">
              <a:solidFill>
                <a:srgbClr val="0070C0"/>
              </a:solidFill>
            </a:endParaRPr>
          </a:p>
        </p:txBody>
      </p:sp>
      <p:sp>
        <p:nvSpPr>
          <p:cNvPr id="10" name="مربع نص 27">
            <a:extLst>
              <a:ext uri="{FF2B5EF4-FFF2-40B4-BE49-F238E27FC236}">
                <a16:creationId xmlns:a16="http://schemas.microsoft.com/office/drawing/2014/main" id="{DD541692-0078-C342-0B14-3FAD9ADEC9B4}"/>
              </a:ext>
            </a:extLst>
          </p:cNvPr>
          <p:cNvSpPr txBox="1"/>
          <p:nvPr/>
        </p:nvSpPr>
        <p:spPr>
          <a:xfrm>
            <a:off x="7808087" y="5933164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قبل موعد الحصاد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F42C98-4D56-D664-B6AF-BD3B68934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356210"/>
            <a:ext cx="3805047" cy="21423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922B73-74B7-AEEC-DB76-16F5DBB29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321" y="3425952"/>
            <a:ext cx="3625884" cy="207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5939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192</Words>
  <Application>Microsoft Office PowerPoint</Application>
  <PresentationFormat>Widescreen</PresentationFormat>
  <Paragraphs>42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Helvetica</vt:lpstr>
      <vt:lpstr>Roboto</vt:lpstr>
      <vt:lpstr>Sakkal Majalla</vt:lpstr>
      <vt:lpstr>2_Office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ALRIYAMI</dc:creator>
  <cp:lastModifiedBy>SHADIH HUSSEIN KHALLL QUDAIH</cp:lastModifiedBy>
  <cp:revision>25</cp:revision>
  <cp:lastPrinted>2025-02-06T04:28:35Z</cp:lastPrinted>
  <dcterms:created xsi:type="dcterms:W3CDTF">2024-07-11T12:32:29Z</dcterms:created>
  <dcterms:modified xsi:type="dcterms:W3CDTF">2025-02-13T05:00:49Z</dcterms:modified>
</cp:coreProperties>
</file>