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5CDCC-38C7-4D77-BC58-AF42B142F37C}" v="1" dt="2025-01-23T05:18:38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EBBEF-C513-CBB4-E254-640B9D301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3883F-EBA1-CA6A-E583-B2B34ECA5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4AEA2-59B9-4FEB-57FF-F6A12A39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0C78-54E3-2B75-45B2-29B4C23E5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0AA56-2655-1AB5-E377-E5032EBD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6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F12BB-98B4-8509-F5BC-3AB06903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4FE9D-B3BE-68E6-056D-D284B0283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773DB-8025-9754-C99A-3BF776CB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78426-D2C9-E31F-66AA-95AA89EB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250B9-4F0F-3503-50CC-13793E15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5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8A9F42-C8FA-58B4-A2F8-7D102DDE6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6D091-B431-3954-643E-655F856F4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A5FA4-2166-BB88-939E-5BD0E654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CF170-4795-1D2E-CB84-091B6A21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84FB5-4E4C-EB0A-A5ED-26FDD9F00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72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05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9057-E0C8-B66F-8C0E-91594332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2734B-23B9-F38E-B74E-2F8502D63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86A3E-2A50-812D-6E97-39DB61E2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3F70F-52FF-6883-4509-6EB43137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ADE9A-4130-E555-4BA4-F33816A6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8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B29F-332A-3051-C37D-F8E370C5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70675-D5FE-B453-8721-152D0F4C0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B2950-FE92-62E9-9294-5961203D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E76B-E5D3-8A26-4395-A8859F206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8A76-3828-3E19-E14B-8AA41693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8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1F5FE-9E03-4080-0842-90BDBE32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66657-2EB8-B585-4637-2B24D1EF5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0D436-3CCA-9208-F666-A5FB01A3F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7F983-2BCA-AEEB-6AF5-55D153F0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BF28B-1F71-BC1F-21FE-055FFA8B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2373F-6326-8ED6-D9CB-43C3AC0F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FB9D-91BB-8ADE-F8BF-A1423595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7500B-29AA-B2D5-A56E-2EBE0CA84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BA74A-C63F-A9A9-33AE-AFFB867C3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2AFC05-9C16-4E9A-8ADE-E28575648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A853F8-3153-6012-2EA8-8BCA2F44A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7ED34D-1C0F-A644-AA95-B3E50399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514C8-24A4-A318-291A-C4FFE74F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841C8F-5FFE-EB5B-A4F4-FEA7B6D1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3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3571-710F-77DF-4292-4C31A5D8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D4285-D73F-C576-40D7-0A0C191C5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470000-B37C-EE7A-0003-D7612F27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35910-A296-4F2D-070B-6AB442E1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2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CDBC1-A75A-7292-0329-AF87A457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4906C-29F6-E8F9-AD97-DF25F17F2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4E4BB-8949-6AC9-588D-1A85E178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2317-54A4-A674-97A1-5438D3F7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F7983-6418-68DB-1D1A-A13A6B4C4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A2DDC-AB61-296A-D0FD-B6E940DAC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322A5-A17E-127D-6685-23FE0D9F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C6184-1878-C6CF-54D3-D10F7AF26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34628-E008-1D75-291F-94BC011F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DD8D-615E-ED66-A894-72717B1F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D6281-E108-69C1-6533-C69552BFE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A0A31-0E87-05CE-BBDF-BF03D5C6F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17AC4-4035-31AE-CFAF-5AB01F0D1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E9D91-1A44-ABF9-4953-8F8A6F18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D5A95-5A01-4569-65DF-C35B2080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EDBBC0-E76B-2673-63F7-90C753C4B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4DD1A-2FBE-3B54-26B1-51DCEC945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43538-8CE2-41C2-7038-C7ED83522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95C4A0-64E8-4048-AC16-DE118B79D45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F6E0C-2E2A-8062-7619-914E5ADA5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EABDE-8375-50E1-4F1D-6B9B81A07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FD3E8-14B3-4DC1-A248-4EF06D0C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4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237A8-E22F-A12F-0FBC-4EF4EEBB3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7D5206-3421-4EB5-F142-F6F24CAA8C42}"/>
              </a:ext>
            </a:extLst>
          </p:cNvPr>
          <p:cNvSpPr txBox="1"/>
          <p:nvPr/>
        </p:nvSpPr>
        <p:spPr>
          <a:xfrm>
            <a:off x="383900" y="1985759"/>
            <a:ext cx="951919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400" b="1" dirty="0">
                <a:solidFill>
                  <a:srgbClr val="1888CA"/>
                </a:solidFill>
                <a:latin typeface="Roboto" panose="02000000000000000000" pitchFamily="2" charset="0"/>
              </a:rPr>
              <a:t>ان يفرق الطالب بين البن المطحون والبن الحب </a:t>
            </a:r>
            <a:r>
              <a:rPr lang="ar-AE" sz="24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من خلال  الصور.</a:t>
            </a:r>
            <a:endParaRPr lang="en-AE" sz="24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0A452387-BF1F-E612-A527-6E5BBA132294}"/>
              </a:ext>
            </a:extLst>
          </p:cNvPr>
          <p:cNvSpPr txBox="1"/>
          <p:nvPr/>
        </p:nvSpPr>
        <p:spPr>
          <a:xfrm>
            <a:off x="8093271" y="56980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البن المطحون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A6B758DF-C859-03C8-A6B0-CDD32E243556}"/>
              </a:ext>
            </a:extLst>
          </p:cNvPr>
          <p:cNvSpPr txBox="1"/>
          <p:nvPr/>
        </p:nvSpPr>
        <p:spPr>
          <a:xfrm>
            <a:off x="1567898" y="559877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حبوب البن 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FC4D2029-0BC7-401A-2F41-C3E97F28F5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7C7FECA-FA64-B93B-0D82-AC7865C14200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 ان يفرق بين أنواع البن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يفرق بين أنواع البن </a:t>
                      </a:r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رقم الدرس 4 " أن يفرق الطالب بين البن المطحون والبن الحب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الوحدة: يُحضّر مختلف أنواع مشروبات القهوة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7" name="Picture 2" descr="كل ما تريد معرفته عن القهوة الإثيوبية - زراعة القهوة ومصادرها - مجتمع القهوة">
            <a:extLst>
              <a:ext uri="{FF2B5EF4-FFF2-40B4-BE49-F238E27FC236}">
                <a16:creationId xmlns:a16="http://schemas.microsoft.com/office/drawing/2014/main" id="{5645572C-381B-4F4D-048B-B2DB4C976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53" y="2755200"/>
            <a:ext cx="4592947" cy="258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قهوة مطحونة طازجة صور الخلفية، 100 الخلفية المتجهات وملفات بسد للتحميل  مجانا | Pngtree">
            <a:extLst>
              <a:ext uri="{FF2B5EF4-FFF2-40B4-BE49-F238E27FC236}">
                <a16:creationId xmlns:a16="http://schemas.microsoft.com/office/drawing/2014/main" id="{8A46021D-07CD-089B-B615-11E539E7A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2906478"/>
            <a:ext cx="4282488" cy="258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05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Sakkal Majalla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SHADIH HUSSEIN KHALLL QUDAIH</dc:creator>
  <cp:lastModifiedBy>SHADIH HUSSEIN KHALLL QUDAIH</cp:lastModifiedBy>
  <cp:revision>1</cp:revision>
  <dcterms:created xsi:type="dcterms:W3CDTF">2025-01-23T05:18:35Z</dcterms:created>
  <dcterms:modified xsi:type="dcterms:W3CDTF">2025-01-23T05:18:42Z</dcterms:modified>
</cp:coreProperties>
</file>