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3" r:id="rId2"/>
    <p:sldId id="11602" r:id="rId3"/>
    <p:sldId id="11604" r:id="rId4"/>
    <p:sldId id="11605" r:id="rId5"/>
    <p:sldId id="116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63AB5-BF5E-4E3A-B6EC-F591D1E61289}" v="61" dt="2025-01-22T03:36:0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8463AB5-BF5E-4E3A-B6EC-F591D1E61289}"/>
    <pc:docChg chg="undo custSel modSld">
      <pc:chgData name="SHADIH HUSSEIN KHALLL QUDAIH" userId="c61c99c5-8879-40d4-ae6d-588650192bed" providerId="ADAL" clId="{18463AB5-BF5E-4E3A-B6EC-F591D1E61289}" dt="2025-01-22T07:25:32.695" v="537" actId="1076"/>
      <pc:docMkLst>
        <pc:docMk/>
      </pc:docMkLst>
      <pc:sldChg chg="addSp delSp modSp mod">
        <pc:chgData name="SHADIH HUSSEIN KHALLL QUDAIH" userId="c61c99c5-8879-40d4-ae6d-588650192bed" providerId="ADAL" clId="{18463AB5-BF5E-4E3A-B6EC-F591D1E61289}" dt="2025-01-22T07:25:32.695" v="537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18463AB5-BF5E-4E3A-B6EC-F591D1E61289}" dt="2025-01-22T07:25:32.695" v="537" actId="1076"/>
          <ac:spMkLst>
            <pc:docMk/>
            <pc:sldMk cId="4256669252" sldId="11602"/>
            <ac:spMk id="4" creationId="{C7C8D4AD-F167-015F-40DF-7DA523349B04}"/>
          </ac:spMkLst>
        </pc:spChg>
        <pc:spChg chg="mod">
          <ac:chgData name="SHADIH HUSSEIN KHALLL QUDAIH" userId="c61c99c5-8879-40d4-ae6d-588650192bed" providerId="ADAL" clId="{18463AB5-BF5E-4E3A-B6EC-F591D1E61289}" dt="2025-01-22T03:23:27.181" v="295" actId="1076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18463AB5-BF5E-4E3A-B6EC-F591D1E61289}" dt="2025-01-22T03:23:13.747" v="291" actId="1076"/>
          <ac:spMkLst>
            <pc:docMk/>
            <pc:sldMk cId="4256669252" sldId="11602"/>
            <ac:spMk id="11" creationId="{129F7D0B-4350-A39B-B146-C17E1F8E211B}"/>
          </ac:spMkLst>
        </pc:spChg>
        <pc:graphicFrameChg chg="del">
          <ac:chgData name="SHADIH HUSSEIN KHALLL QUDAIH" userId="c61c99c5-8879-40d4-ae6d-588650192bed" providerId="ADAL" clId="{18463AB5-BF5E-4E3A-B6EC-F591D1E61289}" dt="2025-01-22T03:11:18.288" v="154" actId="478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11:20.128" v="155"/>
          <ac:graphicFrameMkLst>
            <pc:docMk/>
            <pc:sldMk cId="4256669252" sldId="11602"/>
            <ac:graphicFrameMk id="3" creationId="{70BFFCB6-CF06-9D9D-9A04-C0B8325CCDD7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11:25.749" v="156" actId="478"/>
          <ac:picMkLst>
            <pc:docMk/>
            <pc:sldMk cId="4256669252" sldId="11602"/>
            <ac:picMk id="7" creationId="{2A41779D-35F9-52BC-DDB0-A287010EA33C}"/>
          </ac:picMkLst>
        </pc:picChg>
        <pc:picChg chg="del">
          <ac:chgData name="SHADIH HUSSEIN KHALLL QUDAIH" userId="c61c99c5-8879-40d4-ae6d-588650192bed" providerId="ADAL" clId="{18463AB5-BF5E-4E3A-B6EC-F591D1E61289}" dt="2025-01-22T03:11:26.715" v="157" actId="478"/>
          <ac:picMkLst>
            <pc:docMk/>
            <pc:sldMk cId="4256669252" sldId="11602"/>
            <ac:picMk id="8" creationId="{01865E4E-D77E-BF3F-5A72-DD7E0D6F13A2}"/>
          </ac:picMkLst>
        </pc:picChg>
        <pc:picChg chg="add del mod">
          <ac:chgData name="SHADIH HUSSEIN KHALLL QUDAIH" userId="c61c99c5-8879-40d4-ae6d-588650192bed" providerId="ADAL" clId="{18463AB5-BF5E-4E3A-B6EC-F591D1E61289}" dt="2025-01-22T03:14:50.793" v="246" actId="478"/>
          <ac:picMkLst>
            <pc:docMk/>
            <pc:sldMk cId="4256669252" sldId="11602"/>
            <ac:picMk id="2050" creationId="{04C039AB-6190-845E-39A6-385469C6B983}"/>
          </ac:picMkLst>
        </pc:picChg>
        <pc:picChg chg="add mod">
          <ac:chgData name="SHADIH HUSSEIN KHALLL QUDAIH" userId="c61c99c5-8879-40d4-ae6d-588650192bed" providerId="ADAL" clId="{18463AB5-BF5E-4E3A-B6EC-F591D1E61289}" dt="2025-01-22T03:23:23.865" v="294" actId="14100"/>
          <ac:picMkLst>
            <pc:docMk/>
            <pc:sldMk cId="4256669252" sldId="11602"/>
            <ac:picMk id="2052" creationId="{E8194740-11F6-FFA5-8EF0-C56E981240D8}"/>
          </ac:picMkLst>
        </pc:picChg>
        <pc:picChg chg="add mod">
          <ac:chgData name="SHADIH HUSSEIN KHALLL QUDAIH" userId="c61c99c5-8879-40d4-ae6d-588650192bed" providerId="ADAL" clId="{18463AB5-BF5E-4E3A-B6EC-F591D1E61289}" dt="2025-01-22T03:23:18.707" v="292" actId="14100"/>
          <ac:picMkLst>
            <pc:docMk/>
            <pc:sldMk cId="4256669252" sldId="11602"/>
            <ac:picMk id="2054" creationId="{6D3D8248-DCF0-9176-8498-77E120E2112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11:03.007" v="153" actId="14100"/>
        <pc:sldMkLst>
          <pc:docMk/>
          <pc:sldMk cId="917663591" sldId="11603"/>
        </pc:sldMkLst>
        <pc:spChg chg="mod">
          <ac:chgData name="SHADIH HUSSEIN KHALLL QUDAIH" userId="c61c99c5-8879-40d4-ae6d-588650192bed" providerId="ADAL" clId="{18463AB5-BF5E-4E3A-B6EC-F591D1E61289}" dt="2025-01-22T03:10:06.239" v="141" actId="20577"/>
          <ac:spMkLst>
            <pc:docMk/>
            <pc:sldMk cId="917663591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18463AB5-BF5E-4E3A-B6EC-F591D1E61289}" dt="2025-01-22T03:09:51.060" v="138" actId="1076"/>
          <ac:spMkLst>
            <pc:docMk/>
            <pc:sldMk cId="917663591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18463AB5-BF5E-4E3A-B6EC-F591D1E61289}" dt="2025-01-22T03:10:55.721" v="151" actId="1076"/>
          <ac:spMkLst>
            <pc:docMk/>
            <pc:sldMk cId="917663591" sldId="11603"/>
            <ac:spMk id="11" creationId="{E4D6A811-56C5-200D-86CA-C92F2BC02A80}"/>
          </ac:spMkLst>
        </pc:spChg>
        <pc:graphicFrameChg chg="mod modGraphic">
          <ac:chgData name="SHADIH HUSSEIN KHALLL QUDAIH" userId="c61c99c5-8879-40d4-ae6d-588650192bed" providerId="ADAL" clId="{18463AB5-BF5E-4E3A-B6EC-F591D1E61289}" dt="2025-01-22T03:09:09.681" v="127" actId="255"/>
          <ac:graphicFrameMkLst>
            <pc:docMk/>
            <pc:sldMk cId="917663591" sldId="11603"/>
            <ac:graphicFrameMk id="3" creationId="{33C4F684-CFEE-5606-E5E3-C415CC7211C4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01:28.694" v="0" actId="478"/>
          <ac:picMkLst>
            <pc:docMk/>
            <pc:sldMk cId="917663591" sldId="11603"/>
            <ac:picMk id="6" creationId="{F4E38AB0-C0B7-6249-4625-4AF8D6532857}"/>
          </ac:picMkLst>
        </pc:picChg>
        <pc:picChg chg="del">
          <ac:chgData name="SHADIH HUSSEIN KHALLL QUDAIH" userId="c61c99c5-8879-40d4-ae6d-588650192bed" providerId="ADAL" clId="{18463AB5-BF5E-4E3A-B6EC-F591D1E61289}" dt="2025-01-22T03:01:30.910" v="1" actId="478"/>
          <ac:picMkLst>
            <pc:docMk/>
            <pc:sldMk cId="917663591" sldId="11603"/>
            <ac:picMk id="9" creationId="{BB6DA249-CF9B-0023-1FEF-E5F4EF7E60E9}"/>
          </ac:picMkLst>
        </pc:picChg>
        <pc:picChg chg="add mod">
          <ac:chgData name="SHADIH HUSSEIN KHALLL QUDAIH" userId="c61c99c5-8879-40d4-ae6d-588650192bed" providerId="ADAL" clId="{18463AB5-BF5E-4E3A-B6EC-F591D1E61289}" dt="2025-01-22T03:10:58.981" v="152" actId="14100"/>
          <ac:picMkLst>
            <pc:docMk/>
            <pc:sldMk cId="917663591" sldId="11603"/>
            <ac:picMk id="1026" creationId="{AEAD325D-BD34-5826-71B6-C49276B48502}"/>
          </ac:picMkLst>
        </pc:picChg>
        <pc:picChg chg="add mod">
          <ac:chgData name="SHADIH HUSSEIN KHALLL QUDAIH" userId="c61c99c5-8879-40d4-ae6d-588650192bed" providerId="ADAL" clId="{18463AB5-BF5E-4E3A-B6EC-F591D1E61289}" dt="2025-01-22T03:11:03.007" v="153" actId="14100"/>
          <ac:picMkLst>
            <pc:docMk/>
            <pc:sldMk cId="917663591" sldId="11603"/>
            <ac:picMk id="1028" creationId="{3E38945F-B2F7-497B-834B-A81357689CC6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27:10.585" v="329" actId="1076"/>
        <pc:sldMkLst>
          <pc:docMk/>
          <pc:sldMk cId="4005801535" sldId="11604"/>
        </pc:sldMkLst>
        <pc:spChg chg="mod">
          <ac:chgData name="SHADIH HUSSEIN KHALLL QUDAIH" userId="c61c99c5-8879-40d4-ae6d-588650192bed" providerId="ADAL" clId="{18463AB5-BF5E-4E3A-B6EC-F591D1E61289}" dt="2025-01-22T03:27:10.585" v="329" actId="1076"/>
          <ac:spMkLst>
            <pc:docMk/>
            <pc:sldMk cId="4005801535" sldId="11604"/>
            <ac:spMk id="4" creationId="{3DB1AE54-7989-488C-7374-1B312997B0BB}"/>
          </ac:spMkLst>
        </pc:spChg>
        <pc:spChg chg="mod">
          <ac:chgData name="SHADIH HUSSEIN KHALLL QUDAIH" userId="c61c99c5-8879-40d4-ae6d-588650192bed" providerId="ADAL" clId="{18463AB5-BF5E-4E3A-B6EC-F591D1E61289}" dt="2025-01-22T03:24:20.807" v="308" actId="122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18463AB5-BF5E-4E3A-B6EC-F591D1E61289}" dt="2025-01-22T03:25:59.471" v="322" actId="1076"/>
          <ac:spMkLst>
            <pc:docMk/>
            <pc:sldMk cId="4005801535" sldId="11604"/>
            <ac:spMk id="11" creationId="{A42CC555-F707-207D-D2FC-886E741F9C18}"/>
          </ac:spMkLst>
        </pc:spChg>
        <pc:graphicFrameChg chg="add del mod modGraphic">
          <ac:chgData name="SHADIH HUSSEIN KHALLL QUDAIH" userId="c61c99c5-8879-40d4-ae6d-588650192bed" providerId="ADAL" clId="{18463AB5-BF5E-4E3A-B6EC-F591D1E61289}" dt="2025-01-22T03:26:54.246" v="327" actId="478"/>
          <ac:graphicFrameMkLst>
            <pc:docMk/>
            <pc:sldMk cId="4005801535" sldId="11604"/>
            <ac:graphicFrameMk id="2" creationId="{FF629634-FD44-908D-30D5-D153B705F081}"/>
          </ac:graphicFrameMkLst>
        </pc:graphicFrameChg>
        <pc:graphicFrameChg chg="del">
          <ac:chgData name="SHADIH HUSSEIN KHALLL QUDAIH" userId="c61c99c5-8879-40d4-ae6d-588650192bed" providerId="ADAL" clId="{18463AB5-BF5E-4E3A-B6EC-F591D1E61289}" dt="2025-01-22T03:23:44.879" v="296" actId="478"/>
          <ac:graphicFrameMkLst>
            <pc:docMk/>
            <pc:sldMk cId="4005801535" sldId="11604"/>
            <ac:graphicFrameMk id="7" creationId="{F333233C-3E9E-7F11-AD5E-AFAEFAD3B945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6:55.780" v="328"/>
          <ac:graphicFrameMkLst>
            <pc:docMk/>
            <pc:sldMk cId="4005801535" sldId="11604"/>
            <ac:graphicFrameMk id="8" creationId="{DA2896E3-EE18-BDBC-8CA2-13DD23171D83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4:02.287" v="300" actId="478"/>
          <ac:picMkLst>
            <pc:docMk/>
            <pc:sldMk cId="4005801535" sldId="11604"/>
            <ac:picMk id="6" creationId="{6E763F8D-ED4B-A873-1938-BE4986259132}"/>
          </ac:picMkLst>
        </pc:picChg>
        <pc:picChg chg="add mod">
          <ac:chgData name="SHADIH HUSSEIN KHALLL QUDAIH" userId="c61c99c5-8879-40d4-ae6d-588650192bed" providerId="ADAL" clId="{18463AB5-BF5E-4E3A-B6EC-F591D1E61289}" dt="2025-01-22T03:25:54.203" v="321" actId="14100"/>
          <ac:picMkLst>
            <pc:docMk/>
            <pc:sldMk cId="4005801535" sldId="11604"/>
            <ac:picMk id="3074" creationId="{4589FC59-7B59-5020-9BC4-C8295C3B51E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2:38.915" v="421" actId="20577"/>
        <pc:sldMkLst>
          <pc:docMk/>
          <pc:sldMk cId="2280768221" sldId="11605"/>
        </pc:sldMkLst>
        <pc:spChg chg="mod">
          <ac:chgData name="SHADIH HUSSEIN KHALLL QUDAIH" userId="c61c99c5-8879-40d4-ae6d-588650192bed" providerId="ADAL" clId="{18463AB5-BF5E-4E3A-B6EC-F591D1E61289}" dt="2025-01-22T03:29:01.841" v="390" actId="1076"/>
          <ac:spMkLst>
            <pc:docMk/>
            <pc:sldMk cId="2280768221" sldId="11605"/>
            <ac:spMk id="4" creationId="{667A523C-1D0D-9C23-2919-1E35232CBFC7}"/>
          </ac:spMkLst>
        </pc:spChg>
        <pc:spChg chg="mod">
          <ac:chgData name="SHADIH HUSSEIN KHALLL QUDAIH" userId="c61c99c5-8879-40d4-ae6d-588650192bed" providerId="ADAL" clId="{18463AB5-BF5E-4E3A-B6EC-F591D1E61289}" dt="2025-01-22T03:32:38.915" v="421" actId="20577"/>
          <ac:spMkLst>
            <pc:docMk/>
            <pc:sldMk cId="2280768221" sldId="11605"/>
            <ac:spMk id="10" creationId="{841A4286-82EC-2B0D-46B6-359668A07D6C}"/>
          </ac:spMkLst>
        </pc:spChg>
        <pc:spChg chg="mod">
          <ac:chgData name="SHADIH HUSSEIN KHALLL QUDAIH" userId="c61c99c5-8879-40d4-ae6d-588650192bed" providerId="ADAL" clId="{18463AB5-BF5E-4E3A-B6EC-F591D1E61289}" dt="2025-01-22T03:29:30.644" v="403" actId="20577"/>
          <ac:spMkLst>
            <pc:docMk/>
            <pc:sldMk cId="2280768221" sldId="11605"/>
            <ac:spMk id="11" creationId="{70B22F5F-CB49-B59A-2760-D49A44D1D056}"/>
          </ac:spMkLst>
        </pc:spChg>
        <pc:graphicFrameChg chg="del">
          <ac:chgData name="SHADIH HUSSEIN KHALLL QUDAIH" userId="c61c99c5-8879-40d4-ae6d-588650192bed" providerId="ADAL" clId="{18463AB5-BF5E-4E3A-B6EC-F591D1E61289}" dt="2025-01-22T03:27:18.199" v="330" actId="478"/>
          <ac:graphicFrameMkLst>
            <pc:docMk/>
            <pc:sldMk cId="2280768221" sldId="11605"/>
            <ac:graphicFrameMk id="2" creationId="{BC7F2A10-1CF1-15A4-2806-503CF9F49BA8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7:19.655" v="331"/>
          <ac:graphicFrameMkLst>
            <pc:docMk/>
            <pc:sldMk cId="2280768221" sldId="11605"/>
            <ac:graphicFrameMk id="6" creationId="{7BD8284B-BCB6-097B-21C0-1A9EE0C05908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7:24.649" v="332" actId="478"/>
          <ac:picMkLst>
            <pc:docMk/>
            <pc:sldMk cId="2280768221" sldId="11605"/>
            <ac:picMk id="3" creationId="{A095F4F2-3A02-090A-713A-A7683693E01A}"/>
          </ac:picMkLst>
        </pc:picChg>
        <pc:picChg chg="add mod">
          <ac:chgData name="SHADIH HUSSEIN KHALLL QUDAIH" userId="c61c99c5-8879-40d4-ae6d-588650192bed" providerId="ADAL" clId="{18463AB5-BF5E-4E3A-B6EC-F591D1E61289}" dt="2025-01-22T03:32:28.379" v="409" actId="14100"/>
          <ac:picMkLst>
            <pc:docMk/>
            <pc:sldMk cId="2280768221" sldId="11605"/>
            <ac:picMk id="7" creationId="{F82DFE72-5A66-F53F-E011-70B1F259F934}"/>
          </ac:picMkLst>
        </pc:picChg>
        <pc:picChg chg="del">
          <ac:chgData name="SHADIH HUSSEIN KHALLL QUDAIH" userId="c61c99c5-8879-40d4-ae6d-588650192bed" providerId="ADAL" clId="{18463AB5-BF5E-4E3A-B6EC-F591D1E61289}" dt="2025-01-22T03:27:25.752" v="333" actId="478"/>
          <ac:picMkLst>
            <pc:docMk/>
            <pc:sldMk cId="2280768221" sldId="11605"/>
            <ac:picMk id="3074" creationId="{7860FCFC-3B91-5B41-E38F-35932883A16C}"/>
          </ac:picMkLst>
        </pc:picChg>
        <pc:picChg chg="add mod">
          <ac:chgData name="SHADIH HUSSEIN KHALLL QUDAIH" userId="c61c99c5-8879-40d4-ae6d-588650192bed" providerId="ADAL" clId="{18463AB5-BF5E-4E3A-B6EC-F591D1E61289}" dt="2025-01-22T03:32:24.655" v="408" actId="1076"/>
          <ac:picMkLst>
            <pc:docMk/>
            <pc:sldMk cId="2280768221" sldId="11605"/>
            <ac:picMk id="4098" creationId="{ABC55A76-75FE-FA0F-A59E-8EEB43920A22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6:08.072" v="534" actId="1076"/>
        <pc:sldMkLst>
          <pc:docMk/>
          <pc:sldMk cId="1747311318" sldId="11606"/>
        </pc:sldMkLst>
        <pc:spChg chg="mod">
          <ac:chgData name="SHADIH HUSSEIN KHALLL QUDAIH" userId="c61c99c5-8879-40d4-ae6d-588650192bed" providerId="ADAL" clId="{18463AB5-BF5E-4E3A-B6EC-F591D1E61289}" dt="2025-01-22T03:36:02.975" v="532" actId="20577"/>
          <ac:spMkLst>
            <pc:docMk/>
            <pc:sldMk cId="1747311318" sldId="11606"/>
            <ac:spMk id="4" creationId="{6EE81117-9258-000E-BD0D-5B44E9A93497}"/>
          </ac:spMkLst>
        </pc:spChg>
        <pc:spChg chg="mod">
          <ac:chgData name="SHADIH HUSSEIN KHALLL QUDAIH" userId="c61c99c5-8879-40d4-ae6d-588650192bed" providerId="ADAL" clId="{18463AB5-BF5E-4E3A-B6EC-F591D1E61289}" dt="2025-01-22T03:35:19.017" v="486" actId="20577"/>
          <ac:spMkLst>
            <pc:docMk/>
            <pc:sldMk cId="1747311318" sldId="11606"/>
            <ac:spMk id="10" creationId="{B6D79EB0-48BE-CBA1-9486-5C3D0D137897}"/>
          </ac:spMkLst>
        </pc:spChg>
        <pc:spChg chg="mod">
          <ac:chgData name="SHADIH HUSSEIN KHALLL QUDAIH" userId="c61c99c5-8879-40d4-ae6d-588650192bed" providerId="ADAL" clId="{18463AB5-BF5E-4E3A-B6EC-F591D1E61289}" dt="2025-01-22T03:35:29.478" v="494" actId="20577"/>
          <ac:spMkLst>
            <pc:docMk/>
            <pc:sldMk cId="1747311318" sldId="11606"/>
            <ac:spMk id="11" creationId="{E644C367-3B04-22BA-B491-BA5427D0EB6A}"/>
          </ac:spMkLst>
        </pc:spChg>
        <pc:picChg chg="mod">
          <ac:chgData name="SHADIH HUSSEIN KHALLL QUDAIH" userId="c61c99c5-8879-40d4-ae6d-588650192bed" providerId="ADAL" clId="{18463AB5-BF5E-4E3A-B6EC-F591D1E61289}" dt="2025-01-22T03:36:08.072" v="534" actId="1076"/>
          <ac:picMkLst>
            <pc:docMk/>
            <pc:sldMk cId="1747311318" sldId="11606"/>
            <ac:picMk id="7" creationId="{FF896C32-7502-DB9A-6486-4500A28BC032}"/>
          </ac:picMkLst>
        </pc:picChg>
        <pc:picChg chg="del">
          <ac:chgData name="SHADIH HUSSEIN KHALLL QUDAIH" userId="c61c99c5-8879-40d4-ae6d-588650192bed" providerId="ADAL" clId="{18463AB5-BF5E-4E3A-B6EC-F591D1E61289}" dt="2025-01-22T03:34:17.206" v="449" actId="478"/>
          <ac:picMkLst>
            <pc:docMk/>
            <pc:sldMk cId="1747311318" sldId="11606"/>
            <ac:picMk id="4098" creationId="{2FFE84E5-F612-44A6-291F-C603B9F17F9C}"/>
          </ac:picMkLst>
        </pc:picChg>
        <pc:picChg chg="add mod">
          <ac:chgData name="SHADIH HUSSEIN KHALLL QUDAIH" userId="c61c99c5-8879-40d4-ae6d-588650192bed" providerId="ADAL" clId="{18463AB5-BF5E-4E3A-B6EC-F591D1E61289}" dt="2025-01-22T03:36:06.921" v="533" actId="1076"/>
          <ac:picMkLst>
            <pc:docMk/>
            <pc:sldMk cId="1747311318" sldId="11606"/>
            <ac:picMk id="5122" creationId="{4EBA65F7-FC81-89B0-06B6-9031558104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-1165463" y="1733837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يشير الطالب من خلال الصورالي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البن ( القهوة )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955542" y="548271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( القهوة )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2433410" y="5607725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حمص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3C4F684-CFEE-5606-E5E3-C415CC72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5395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26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AEAD325D-BD34-5826-71B6-C49276B4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76" y="2754771"/>
            <a:ext cx="3879161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مص أصفر قضامه - متجر حلويات النقلي">
            <a:extLst>
              <a:ext uri="{FF2B5EF4-FFF2-40B4-BE49-F238E27FC236}">
                <a16:creationId xmlns:a16="http://schemas.microsoft.com/office/drawing/2014/main" id="{3E38945F-B2F7-497B-834B-A8135768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9" y="2709197"/>
            <a:ext cx="4107761" cy="26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2487731" y="1592510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الي مكينة طحن القهوة 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23991" y="5545131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طحن البن (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862401" y="563670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ctr" hangingPunct="0"/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عصارة برتقال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0BFFCB6-CF06-9D9D-9A04-C0B8325CC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43868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2052" name="Picture 4" descr="مطحنة قهوة صغيرة الفريدة والعالية الأداء - Alibaba.com">
            <a:extLst>
              <a:ext uri="{FF2B5EF4-FFF2-40B4-BE49-F238E27FC236}">
                <a16:creationId xmlns:a16="http://schemas.microsoft.com/office/drawing/2014/main" id="{E8194740-11F6-FFA5-8EF0-C56E9812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41" y="2544897"/>
            <a:ext cx="3332163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‫عصارة الفواكة المتنقلة قابلة للشحن – batcino.com‬‎">
            <a:extLst>
              <a:ext uri="{FF2B5EF4-FFF2-40B4-BE49-F238E27FC236}">
                <a16:creationId xmlns:a16="http://schemas.microsoft.com/office/drawing/2014/main" id="{6D3D8248-DCF0-9176-8498-77E120E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2" y="2544897"/>
            <a:ext cx="2853819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-693520" y="183448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مكينة تحضير القهوة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ميكرويف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3074" name="Picture 2" descr="ميكرويف بيسك 30 لتر 900 واط - استيل - قفل أمان للأطفال - نجم الأجهزة -  المتجر الرائد للأجهزة المنزلية والكهربائية في السعودية">
            <a:extLst>
              <a:ext uri="{FF2B5EF4-FFF2-40B4-BE49-F238E27FC236}">
                <a16:creationId xmlns:a16="http://schemas.microsoft.com/office/drawing/2014/main" id="{4589FC59-7B59-5020-9BC4-C8295C3B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91253"/>
            <a:ext cx="3129578" cy="24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A2896E3-EE18-BDBC-8CA2-13DD2317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2483-4C94-02A2-D514-920D7902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A523C-1D0D-9C23-2919-1E35232CBFC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البن والبن المطحون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41A4286-82EC-2B0D-46B6-359668A07D6C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المطحون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70B22F5F-CB49-B59A-2760-D49A44D1D056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البن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59851E58-7EAD-E221-59CA-69F413AC1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8284B-BCB6-097B-21C0-1A9EE0C0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82DFE72-5A66-F53F-E011-70B1F259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ABC55A76-75FE-FA0F-A59E-8EEB4392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06479"/>
            <a:ext cx="428248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1588-0B3B-DD73-822E-71E78791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81117-9258-000E-BD0D-5B44E9A9349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القهوة العربية وحبوب القهوة التركية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6D79EB0-48BE-CBA1-9486-5C3D0D137897}"/>
              </a:ext>
            </a:extLst>
          </p:cNvPr>
          <p:cNvSpPr txBox="1"/>
          <p:nvPr/>
        </p:nvSpPr>
        <p:spPr>
          <a:xfrm>
            <a:off x="7261217" y="558180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العربية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644C367-3B04-22BA-B491-BA5427D0EB6A}"/>
              </a:ext>
            </a:extLst>
          </p:cNvPr>
          <p:cNvSpPr txBox="1"/>
          <p:nvPr/>
        </p:nvSpPr>
        <p:spPr>
          <a:xfrm>
            <a:off x="1567898" y="559877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التركية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41ECB3B4-178D-F767-8338-35E117228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3289FF-1AC0-6705-A4DB-74D51C872644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F896C32-7502-DB9A-6486-4500A28B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حبوب البن العربية بالجملة - قهوة خضراء OEM | أكثر من 30 عامًا كمصنع للأغذية  المعلبة والمشروبات المعلبة | First Canned Food (Thai) Co., Ltd.">
            <a:extLst>
              <a:ext uri="{FF2B5EF4-FFF2-40B4-BE49-F238E27FC236}">
                <a16:creationId xmlns:a16="http://schemas.microsoft.com/office/drawing/2014/main" id="{4EBA65F7-FC81-89B0-06B6-90315581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2" y="2897995"/>
            <a:ext cx="412954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113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2025-01-22T07:25:33Z</dcterms:modified>
</cp:coreProperties>
</file>