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  <p:sldId id="11602" r:id="rId3"/>
    <p:sldId id="11605" r:id="rId4"/>
    <p:sldId id="11606" r:id="rId5"/>
    <p:sldId id="116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>
            <p14:sldId id="11608"/>
            <p14:sldId id="11602"/>
            <p14:sldId id="11605"/>
            <p14:sldId id="11606"/>
            <p14:sldId id="11607"/>
          </p14:sldIdLst>
        </p14:section>
        <p14:section name="Summary Section" id="{22A9C369-BF5C-4594-9F3B-0B24E4C7D56D}">
          <p14:sldIdLst/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A245EB-66DC-4865-9CD8-CB06003C2B89}" v="57" dt="2025-01-16T05:58:58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39A245EB-66DC-4865-9CD8-CB06003C2B89}"/>
    <pc:docChg chg="custSel addSld delSld modSld addSection modSection">
      <pc:chgData name="SHADIH HUSSEIN KHALLL QUDAIH" userId="c61c99c5-8879-40d4-ae6d-588650192bed" providerId="ADAL" clId="{39A245EB-66DC-4865-9CD8-CB06003C2B89}" dt="2025-01-16T06:02:07.432" v="482" actId="122"/>
      <pc:docMkLst>
        <pc:docMk/>
      </pc:docMkLst>
      <pc:sldChg chg="addSp delSp modSp mod">
        <pc:chgData name="SHADIH HUSSEIN KHALLL QUDAIH" userId="c61c99c5-8879-40d4-ae6d-588650192bed" providerId="ADAL" clId="{39A245EB-66DC-4865-9CD8-CB06003C2B89}" dt="2025-01-14T04:47:45.618" v="363" actId="478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39A245EB-66DC-4865-9CD8-CB06003C2B89}" dt="2025-01-14T03:23:00.204" v="196" actId="20577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39A245EB-66DC-4865-9CD8-CB06003C2B89}" dt="2025-01-14T03:08:53.432" v="183" actId="20577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39A245EB-66DC-4865-9CD8-CB06003C2B89}" dt="2025-01-14T02:58:52.446" v="62" actId="20577"/>
          <ac:spMkLst>
            <pc:docMk/>
            <pc:sldMk cId="4256669252" sldId="11602"/>
            <ac:spMk id="11" creationId="{129F7D0B-4350-A39B-B146-C17E1F8E211B}"/>
          </ac:spMkLst>
        </pc:spChg>
        <pc:spChg chg="add mod">
          <ac:chgData name="SHADIH HUSSEIN KHALLL QUDAIH" userId="c61c99c5-8879-40d4-ae6d-588650192bed" providerId="ADAL" clId="{39A245EB-66DC-4865-9CD8-CB06003C2B89}" dt="2025-01-14T02:59:00.551" v="67" actId="20577"/>
          <ac:spMkLst>
            <pc:docMk/>
            <pc:sldMk cId="4256669252" sldId="11602"/>
            <ac:spMk id="12" creationId="{13B65B03-12A1-8608-1904-37B9DC0AC7C2}"/>
          </ac:spMkLst>
        </pc:spChg>
        <pc:graphicFrameChg chg="mod modGraphic">
          <ac:chgData name="SHADIH HUSSEIN KHALLL QUDAIH" userId="c61c99c5-8879-40d4-ae6d-588650192bed" providerId="ADAL" clId="{39A245EB-66DC-4865-9CD8-CB06003C2B89}" dt="2025-01-14T02:52:27.552" v="39" actId="113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add mod">
          <ac:chgData name="SHADIH HUSSEIN KHALLL QUDAIH" userId="c61c99c5-8879-40d4-ae6d-588650192bed" providerId="ADAL" clId="{39A245EB-66DC-4865-9CD8-CB06003C2B89}" dt="2025-01-14T02:58:00.398" v="49" actId="1076"/>
          <ac:picMkLst>
            <pc:docMk/>
            <pc:sldMk cId="4256669252" sldId="11602"/>
            <ac:picMk id="3" creationId="{523FF0D7-C379-BFB3-E735-D07D7CB71107}"/>
          </ac:picMkLst>
        </pc:picChg>
        <pc:picChg chg="add mod">
          <ac:chgData name="SHADIH HUSSEIN KHALLL QUDAIH" userId="c61c99c5-8879-40d4-ae6d-588650192bed" providerId="ADAL" clId="{39A245EB-66DC-4865-9CD8-CB06003C2B89}" dt="2025-01-14T02:56:56.543" v="43" actId="1076"/>
          <ac:picMkLst>
            <pc:docMk/>
            <pc:sldMk cId="4256669252" sldId="11602"/>
            <ac:picMk id="8" creationId="{5E99AEB0-799F-2C36-8E75-46CD0BF7A6C0}"/>
          </ac:picMkLst>
        </pc:picChg>
        <pc:picChg chg="add mod">
          <ac:chgData name="SHADIH HUSSEIN KHALLL QUDAIH" userId="c61c99c5-8879-40d4-ae6d-588650192bed" providerId="ADAL" clId="{39A245EB-66DC-4865-9CD8-CB06003C2B89}" dt="2025-01-14T02:57:58.743" v="48" actId="1076"/>
          <ac:picMkLst>
            <pc:docMk/>
            <pc:sldMk cId="4256669252" sldId="11602"/>
            <ac:picMk id="9" creationId="{DD273578-36B8-E046-0D44-D168666B8D8F}"/>
          </ac:picMkLst>
        </pc:picChg>
      </pc:sldChg>
      <pc:sldChg chg="del">
        <pc:chgData name="SHADIH HUSSEIN KHALLL QUDAIH" userId="c61c99c5-8879-40d4-ae6d-588650192bed" providerId="ADAL" clId="{39A245EB-66DC-4865-9CD8-CB06003C2B89}" dt="2025-01-14T03:08:57.187" v="184" actId="47"/>
        <pc:sldMkLst>
          <pc:docMk/>
          <pc:sldMk cId="3138184422" sldId="11603"/>
        </pc:sldMkLst>
      </pc:sldChg>
      <pc:sldChg chg="del">
        <pc:chgData name="SHADIH HUSSEIN KHALLL QUDAIH" userId="c61c99c5-8879-40d4-ae6d-588650192bed" providerId="ADAL" clId="{39A245EB-66DC-4865-9CD8-CB06003C2B89}" dt="2025-01-14T03:08:58.356" v="185" actId="47"/>
        <pc:sldMkLst>
          <pc:docMk/>
          <pc:sldMk cId="2904487434" sldId="11604"/>
        </pc:sldMkLst>
      </pc:sldChg>
      <pc:sldChg chg="addSp delSp modSp mod">
        <pc:chgData name="SHADIH HUSSEIN KHALLL QUDAIH" userId="c61c99c5-8879-40d4-ae6d-588650192bed" providerId="ADAL" clId="{39A245EB-66DC-4865-9CD8-CB06003C2B89}" dt="2025-01-14T04:47:49.714" v="364" actId="478"/>
        <pc:sldMkLst>
          <pc:docMk/>
          <pc:sldMk cId="1374555270" sldId="11605"/>
        </pc:sldMkLst>
        <pc:spChg chg="mod">
          <ac:chgData name="SHADIH HUSSEIN KHALLL QUDAIH" userId="c61c99c5-8879-40d4-ae6d-588650192bed" providerId="ADAL" clId="{39A245EB-66DC-4865-9CD8-CB06003C2B89}" dt="2025-01-14T03:05:55.200" v="160" actId="20577"/>
          <ac:spMkLst>
            <pc:docMk/>
            <pc:sldMk cId="1374555270" sldId="11605"/>
            <ac:spMk id="4" creationId="{EEF3CF91-8AF8-9B56-D954-8BEE533F3FE6}"/>
          </ac:spMkLst>
        </pc:spChg>
        <pc:spChg chg="mod">
          <ac:chgData name="SHADIH HUSSEIN KHALLL QUDAIH" userId="c61c99c5-8879-40d4-ae6d-588650192bed" providerId="ADAL" clId="{39A245EB-66DC-4865-9CD8-CB06003C2B89}" dt="2025-01-14T03:04:33.426" v="147" actId="20577"/>
          <ac:spMkLst>
            <pc:docMk/>
            <pc:sldMk cId="1374555270" sldId="11605"/>
            <ac:spMk id="10" creationId="{0399DD77-5218-31DD-DAAB-C65A30C6A6DD}"/>
          </ac:spMkLst>
        </pc:spChg>
        <pc:spChg chg="mod">
          <ac:chgData name="SHADIH HUSSEIN KHALLL QUDAIH" userId="c61c99c5-8879-40d4-ae6d-588650192bed" providerId="ADAL" clId="{39A245EB-66DC-4865-9CD8-CB06003C2B89}" dt="2025-01-14T03:08:42.200" v="177" actId="20577"/>
          <ac:spMkLst>
            <pc:docMk/>
            <pc:sldMk cId="1374555270" sldId="11605"/>
            <ac:spMk id="11" creationId="{97B1A0B0-02FF-F24A-D44D-712F44C8ABB1}"/>
          </ac:spMkLst>
        </pc:spChg>
        <pc:spChg chg="mod">
          <ac:chgData name="SHADIH HUSSEIN KHALLL QUDAIH" userId="c61c99c5-8879-40d4-ae6d-588650192bed" providerId="ADAL" clId="{39A245EB-66DC-4865-9CD8-CB06003C2B89}" dt="2025-01-14T03:05:42.231" v="155" actId="20577"/>
          <ac:spMkLst>
            <pc:docMk/>
            <pc:sldMk cId="1374555270" sldId="11605"/>
            <ac:spMk id="12" creationId="{5195CC96-3F3A-EA5C-9A6D-092C14E90CF2}"/>
          </ac:spMkLst>
        </pc:spChg>
        <pc:picChg chg="add mod">
          <ac:chgData name="SHADIH HUSSEIN KHALLL QUDAIH" userId="c61c99c5-8879-40d4-ae6d-588650192bed" providerId="ADAL" clId="{39A245EB-66DC-4865-9CD8-CB06003C2B89}" dt="2025-01-14T03:04:23.406" v="137" actId="1076"/>
          <ac:picMkLst>
            <pc:docMk/>
            <pc:sldMk cId="1374555270" sldId="11605"/>
            <ac:picMk id="1026" creationId="{545788DC-9063-7D49-76D7-E6EA7797D33C}"/>
          </ac:picMkLst>
        </pc:picChg>
        <pc:picChg chg="add mod">
          <ac:chgData name="SHADIH HUSSEIN KHALLL QUDAIH" userId="c61c99c5-8879-40d4-ae6d-588650192bed" providerId="ADAL" clId="{39A245EB-66DC-4865-9CD8-CB06003C2B89}" dt="2025-01-14T03:05:34.893" v="149" actId="1076"/>
          <ac:picMkLst>
            <pc:docMk/>
            <pc:sldMk cId="1374555270" sldId="11605"/>
            <ac:picMk id="1028" creationId="{34C593BA-11EF-89D9-BD9C-C4D1C9360B7F}"/>
          </ac:picMkLst>
        </pc:picChg>
        <pc:picChg chg="add mod">
          <ac:chgData name="SHADIH HUSSEIN KHALLL QUDAIH" userId="c61c99c5-8879-40d4-ae6d-588650192bed" providerId="ADAL" clId="{39A245EB-66DC-4865-9CD8-CB06003C2B89}" dt="2025-01-14T03:08:35.829" v="169" actId="1076"/>
          <ac:picMkLst>
            <pc:docMk/>
            <pc:sldMk cId="1374555270" sldId="11605"/>
            <ac:picMk id="1030" creationId="{1E453F7B-160A-EEB0-79A1-A0D241C0BB50}"/>
          </ac:picMkLst>
        </pc:picChg>
      </pc:sldChg>
      <pc:sldChg chg="addSp delSp modSp mod">
        <pc:chgData name="SHADIH HUSSEIN KHALLL QUDAIH" userId="c61c99c5-8879-40d4-ae6d-588650192bed" providerId="ADAL" clId="{39A245EB-66DC-4865-9CD8-CB06003C2B89}" dt="2025-01-14T04:47:37.765" v="361" actId="478"/>
        <pc:sldMkLst>
          <pc:docMk/>
          <pc:sldMk cId="3217834165" sldId="11606"/>
        </pc:sldMkLst>
        <pc:spChg chg="mod">
          <ac:chgData name="SHADIH HUSSEIN KHALLL QUDAIH" userId="c61c99c5-8879-40d4-ae6d-588650192bed" providerId="ADAL" clId="{39A245EB-66DC-4865-9CD8-CB06003C2B89}" dt="2025-01-14T03:31:29.713" v="254" actId="20577"/>
          <ac:spMkLst>
            <pc:docMk/>
            <pc:sldMk cId="3217834165" sldId="11606"/>
            <ac:spMk id="4" creationId="{F0433B55-952B-B2E5-20D2-828DDD279576}"/>
          </ac:spMkLst>
        </pc:spChg>
        <pc:spChg chg="mod">
          <ac:chgData name="SHADIH HUSSEIN KHALLL QUDAIH" userId="c61c99c5-8879-40d4-ae6d-588650192bed" providerId="ADAL" clId="{39A245EB-66DC-4865-9CD8-CB06003C2B89}" dt="2025-01-14T03:31:00.673" v="226" actId="20577"/>
          <ac:spMkLst>
            <pc:docMk/>
            <pc:sldMk cId="3217834165" sldId="11606"/>
            <ac:spMk id="10" creationId="{46F2E85C-2EFF-77CE-6F9A-E3A556FBA8B4}"/>
          </ac:spMkLst>
        </pc:spChg>
        <pc:spChg chg="mod">
          <ac:chgData name="SHADIH HUSSEIN KHALLL QUDAIH" userId="c61c99c5-8879-40d4-ae6d-588650192bed" providerId="ADAL" clId="{39A245EB-66DC-4865-9CD8-CB06003C2B89}" dt="2025-01-14T03:26:05.869" v="208" actId="20577"/>
          <ac:spMkLst>
            <pc:docMk/>
            <pc:sldMk cId="3217834165" sldId="11606"/>
            <ac:spMk id="11" creationId="{169F7851-7644-5944-5AAD-277CB7928F8E}"/>
          </ac:spMkLst>
        </pc:spChg>
        <pc:picChg chg="add mod">
          <ac:chgData name="SHADIH HUSSEIN KHALLL QUDAIH" userId="c61c99c5-8879-40d4-ae6d-588650192bed" providerId="ADAL" clId="{39A245EB-66DC-4865-9CD8-CB06003C2B89}" dt="2025-01-14T03:26:09.244" v="209" actId="1076"/>
          <ac:picMkLst>
            <pc:docMk/>
            <pc:sldMk cId="3217834165" sldId="11606"/>
            <ac:picMk id="2050" creationId="{B5EA794E-030C-A8A0-5C74-A9CB6D7C2ADF}"/>
          </ac:picMkLst>
        </pc:picChg>
        <pc:picChg chg="add mod">
          <ac:chgData name="SHADIH HUSSEIN KHALLL QUDAIH" userId="c61c99c5-8879-40d4-ae6d-588650192bed" providerId="ADAL" clId="{39A245EB-66DC-4865-9CD8-CB06003C2B89}" dt="2025-01-14T03:29:25.644" v="215" actId="1076"/>
          <ac:picMkLst>
            <pc:docMk/>
            <pc:sldMk cId="3217834165" sldId="11606"/>
            <ac:picMk id="2052" creationId="{9CF86A68-FE54-50FE-D249-651A9B50D14E}"/>
          </ac:picMkLst>
        </pc:picChg>
        <pc:picChg chg="add mod">
          <ac:chgData name="SHADIH HUSSEIN KHALLL QUDAIH" userId="c61c99c5-8879-40d4-ae6d-588650192bed" providerId="ADAL" clId="{39A245EB-66DC-4865-9CD8-CB06003C2B89}" dt="2025-01-14T03:30:48.376" v="217" actId="1076"/>
          <ac:picMkLst>
            <pc:docMk/>
            <pc:sldMk cId="3217834165" sldId="11606"/>
            <ac:picMk id="2054" creationId="{1007D5B1-C60E-B756-0716-4A7FEB8931A4}"/>
          </ac:picMkLst>
        </pc:picChg>
      </pc:sldChg>
      <pc:sldChg chg="addSp delSp modSp mod">
        <pc:chgData name="SHADIH HUSSEIN KHALLL QUDAIH" userId="c61c99c5-8879-40d4-ae6d-588650192bed" providerId="ADAL" clId="{39A245EB-66DC-4865-9CD8-CB06003C2B89}" dt="2025-01-16T05:56:43.790" v="401" actId="478"/>
        <pc:sldMkLst>
          <pc:docMk/>
          <pc:sldMk cId="2407305286" sldId="11607"/>
        </pc:sldMkLst>
        <pc:spChg chg="mod">
          <ac:chgData name="SHADIH HUSSEIN KHALLL QUDAIH" userId="c61c99c5-8879-40d4-ae6d-588650192bed" providerId="ADAL" clId="{39A245EB-66DC-4865-9CD8-CB06003C2B89}" dt="2025-01-14T04:47:21.066" v="360" actId="20577"/>
          <ac:spMkLst>
            <pc:docMk/>
            <pc:sldMk cId="2407305286" sldId="11607"/>
            <ac:spMk id="4" creationId="{297BF1E9-567B-7BD1-C62D-015B8154710F}"/>
          </ac:spMkLst>
        </pc:spChg>
        <pc:spChg chg="mod">
          <ac:chgData name="SHADIH HUSSEIN KHALLL QUDAIH" userId="c61c99c5-8879-40d4-ae6d-588650192bed" providerId="ADAL" clId="{39A245EB-66DC-4865-9CD8-CB06003C2B89}" dt="2025-01-14T04:46:18.617" v="297" actId="20577"/>
          <ac:spMkLst>
            <pc:docMk/>
            <pc:sldMk cId="2407305286" sldId="11607"/>
            <ac:spMk id="10" creationId="{667C4E52-24F3-576A-B88D-9B4E2BD0CA06}"/>
          </ac:spMkLst>
        </pc:spChg>
        <pc:spChg chg="mod">
          <ac:chgData name="SHADIH HUSSEIN KHALLL QUDAIH" userId="c61c99c5-8879-40d4-ae6d-588650192bed" providerId="ADAL" clId="{39A245EB-66DC-4865-9CD8-CB06003C2B89}" dt="2025-01-14T04:42:54.392" v="269" actId="20577"/>
          <ac:spMkLst>
            <pc:docMk/>
            <pc:sldMk cId="2407305286" sldId="11607"/>
            <ac:spMk id="11" creationId="{BA76B5E0-3A03-9F0C-E67D-16E15B1EE181}"/>
          </ac:spMkLst>
        </pc:spChg>
        <pc:spChg chg="mod">
          <ac:chgData name="SHADIH HUSSEIN KHALLL QUDAIH" userId="c61c99c5-8879-40d4-ae6d-588650192bed" providerId="ADAL" clId="{39A245EB-66DC-4865-9CD8-CB06003C2B89}" dt="2025-01-14T04:44:16.466" v="286" actId="20577"/>
          <ac:spMkLst>
            <pc:docMk/>
            <pc:sldMk cId="2407305286" sldId="11607"/>
            <ac:spMk id="12" creationId="{EB622AD8-173F-EE20-A7FF-8A288F2340F5}"/>
          </ac:spMkLst>
        </pc:spChg>
        <pc:picChg chg="add del mod">
          <ac:chgData name="SHADIH HUSSEIN KHALLL QUDAIH" userId="c61c99c5-8879-40d4-ae6d-588650192bed" providerId="ADAL" clId="{39A245EB-66DC-4865-9CD8-CB06003C2B89}" dt="2025-01-16T05:56:43.790" v="401" actId="478"/>
          <ac:picMkLst>
            <pc:docMk/>
            <pc:sldMk cId="2407305286" sldId="11607"/>
            <ac:picMk id="1026" creationId="{792A5CEF-2D6A-97D4-2C56-173A245EFCFD}"/>
          </ac:picMkLst>
        </pc:picChg>
        <pc:picChg chg="add del mod">
          <ac:chgData name="SHADIH HUSSEIN KHALLL QUDAIH" userId="c61c99c5-8879-40d4-ae6d-588650192bed" providerId="ADAL" clId="{39A245EB-66DC-4865-9CD8-CB06003C2B89}" dt="2025-01-16T05:56:42.991" v="400" actId="478"/>
          <ac:picMkLst>
            <pc:docMk/>
            <pc:sldMk cId="2407305286" sldId="11607"/>
            <ac:picMk id="1028" creationId="{0771C779-C234-BCBC-92D8-485F2C4FC053}"/>
          </ac:picMkLst>
        </pc:picChg>
        <pc:picChg chg="add del mod">
          <ac:chgData name="SHADIH HUSSEIN KHALLL QUDAIH" userId="c61c99c5-8879-40d4-ae6d-588650192bed" providerId="ADAL" clId="{39A245EB-66DC-4865-9CD8-CB06003C2B89}" dt="2025-01-16T05:56:42.066" v="399" actId="478"/>
          <ac:picMkLst>
            <pc:docMk/>
            <pc:sldMk cId="2407305286" sldId="11607"/>
            <ac:picMk id="1030" creationId="{906EC4D0-93AA-AE9C-B0EB-296787C658F1}"/>
          </ac:picMkLst>
        </pc:picChg>
      </pc:sldChg>
      <pc:sldChg chg="addSp delSp modSp del mod">
        <pc:chgData name="SHADIH HUSSEIN KHALLL QUDAIH" userId="c61c99c5-8879-40d4-ae6d-588650192bed" providerId="ADAL" clId="{39A245EB-66DC-4865-9CD8-CB06003C2B89}" dt="2025-01-16T05:58:54.874" v="413" actId="2696"/>
        <pc:sldMkLst>
          <pc:docMk/>
          <pc:sldMk cId="836004026" sldId="11608"/>
        </pc:sldMkLst>
        <pc:spChg chg="mod">
          <ac:chgData name="SHADIH HUSSEIN KHALLL QUDAIH" userId="c61c99c5-8879-40d4-ae6d-588650192bed" providerId="ADAL" clId="{39A245EB-66DC-4865-9CD8-CB06003C2B89}" dt="2025-01-16T05:58:28.110" v="412" actId="1076"/>
          <ac:spMkLst>
            <pc:docMk/>
            <pc:sldMk cId="836004026" sldId="11608"/>
            <ac:spMk id="4" creationId="{70408182-833E-0D60-FBBC-EF14BA5D82D7}"/>
          </ac:spMkLst>
        </pc:spChg>
        <pc:spChg chg="add mod">
          <ac:chgData name="SHADIH HUSSEIN KHALLL QUDAIH" userId="c61c99c5-8879-40d4-ae6d-588650192bed" providerId="ADAL" clId="{39A245EB-66DC-4865-9CD8-CB06003C2B89}" dt="2025-01-16T05:57:41.396" v="409" actId="122"/>
          <ac:spMkLst>
            <pc:docMk/>
            <pc:sldMk cId="836004026" sldId="11608"/>
            <ac:spMk id="7" creationId="{1AF1C8EA-646E-60AE-21E1-200385AC3842}"/>
          </ac:spMkLst>
        </pc:spChg>
        <pc:spChg chg="del">
          <ac:chgData name="SHADIH HUSSEIN KHALLL QUDAIH" userId="c61c99c5-8879-40d4-ae6d-588650192bed" providerId="ADAL" clId="{39A245EB-66DC-4865-9CD8-CB06003C2B89}" dt="2025-01-16T05:57:34.126" v="407" actId="478"/>
          <ac:spMkLst>
            <pc:docMk/>
            <pc:sldMk cId="836004026" sldId="11608"/>
            <ac:spMk id="10" creationId="{8E5FC35A-0C32-1161-D906-F0011ABDA235}"/>
          </ac:spMkLst>
        </pc:spChg>
        <pc:spChg chg="del">
          <ac:chgData name="SHADIH HUSSEIN KHALLL QUDAIH" userId="c61c99c5-8879-40d4-ae6d-588650192bed" providerId="ADAL" clId="{39A245EB-66DC-4865-9CD8-CB06003C2B89}" dt="2025-01-16T05:57:35.630" v="408" actId="478"/>
          <ac:spMkLst>
            <pc:docMk/>
            <pc:sldMk cId="836004026" sldId="11608"/>
            <ac:spMk id="11" creationId="{C03F9453-EFD9-FC58-7275-7BCF8FAF0BB6}"/>
          </ac:spMkLst>
        </pc:spChg>
        <pc:spChg chg="del">
          <ac:chgData name="SHADIH HUSSEIN KHALLL QUDAIH" userId="c61c99c5-8879-40d4-ae6d-588650192bed" providerId="ADAL" clId="{39A245EB-66DC-4865-9CD8-CB06003C2B89}" dt="2025-01-16T05:57:33.137" v="406" actId="478"/>
          <ac:spMkLst>
            <pc:docMk/>
            <pc:sldMk cId="836004026" sldId="11608"/>
            <ac:spMk id="12" creationId="{40140DA7-91C0-F22E-A735-28C1643ED044}"/>
          </ac:spMkLst>
        </pc:spChg>
        <pc:picChg chg="del">
          <ac:chgData name="SHADIH HUSSEIN KHALLL QUDAIH" userId="c61c99c5-8879-40d4-ae6d-588650192bed" providerId="ADAL" clId="{39A245EB-66DC-4865-9CD8-CB06003C2B89}" dt="2025-01-16T05:57:04.950" v="404" actId="478"/>
          <ac:picMkLst>
            <pc:docMk/>
            <pc:sldMk cId="836004026" sldId="11608"/>
            <ac:picMk id="1026" creationId="{B1326B1D-2E53-C6D4-2334-74153CA15B92}"/>
          </ac:picMkLst>
        </pc:picChg>
        <pc:picChg chg="del">
          <ac:chgData name="SHADIH HUSSEIN KHALLL QUDAIH" userId="c61c99c5-8879-40d4-ae6d-588650192bed" providerId="ADAL" clId="{39A245EB-66DC-4865-9CD8-CB06003C2B89}" dt="2025-01-16T05:57:04.357" v="403" actId="478"/>
          <ac:picMkLst>
            <pc:docMk/>
            <pc:sldMk cId="836004026" sldId="11608"/>
            <ac:picMk id="1028" creationId="{510ADBC6-DA75-BDA6-703B-9F05BFA9E6C8}"/>
          </ac:picMkLst>
        </pc:picChg>
        <pc:picChg chg="del">
          <ac:chgData name="SHADIH HUSSEIN KHALLL QUDAIH" userId="c61c99c5-8879-40d4-ae6d-588650192bed" providerId="ADAL" clId="{39A245EB-66DC-4865-9CD8-CB06003C2B89}" dt="2025-01-16T05:57:03.509" v="402" actId="478"/>
          <ac:picMkLst>
            <pc:docMk/>
            <pc:sldMk cId="836004026" sldId="11608"/>
            <ac:picMk id="1030" creationId="{D7913B4A-612E-F50D-4B3D-11544B652CB0}"/>
          </ac:picMkLst>
        </pc:picChg>
      </pc:sldChg>
      <pc:sldChg chg="addSp modSp mod">
        <pc:chgData name="SHADIH HUSSEIN KHALLL QUDAIH" userId="c61c99c5-8879-40d4-ae6d-588650192bed" providerId="ADAL" clId="{39A245EB-66DC-4865-9CD8-CB06003C2B89}" dt="2025-01-16T06:02:07.432" v="482" actId="122"/>
        <pc:sldMkLst>
          <pc:docMk/>
          <pc:sldMk cId="2128323814" sldId="11608"/>
        </pc:sldMkLst>
        <pc:spChg chg="mod">
          <ac:chgData name="SHADIH HUSSEIN KHALLL QUDAIH" userId="c61c99c5-8879-40d4-ae6d-588650192bed" providerId="ADAL" clId="{39A245EB-66DC-4865-9CD8-CB06003C2B89}" dt="2025-01-16T06:02:07.432" v="482" actId="122"/>
          <ac:spMkLst>
            <pc:docMk/>
            <pc:sldMk cId="2128323814" sldId="11608"/>
            <ac:spMk id="4" creationId="{70408182-833E-0D60-FBBC-EF14BA5D82D7}"/>
          </ac:spMkLst>
        </pc:spChg>
        <pc:spChg chg="add mod">
          <ac:chgData name="SHADIH HUSSEIN KHALLL QUDAIH" userId="c61c99c5-8879-40d4-ae6d-588650192bed" providerId="ADAL" clId="{39A245EB-66DC-4865-9CD8-CB06003C2B89}" dt="2025-01-16T06:00:18.749" v="415" actId="1076"/>
          <ac:spMkLst>
            <pc:docMk/>
            <pc:sldMk cId="2128323814" sldId="11608"/>
            <ac:spMk id="8" creationId="{CB422978-0862-8065-6F53-309D90C9258B}"/>
          </ac:spMkLst>
        </pc:spChg>
      </pc:sldChg>
      <pc:sldChg chg="addSp delSp modSp del mod">
        <pc:chgData name="SHADIH HUSSEIN KHALLL QUDAIH" userId="c61c99c5-8879-40d4-ae6d-588650192bed" providerId="ADAL" clId="{39A245EB-66DC-4865-9CD8-CB06003C2B89}" dt="2025-01-16T05:55:10.234" v="395" actId="2696"/>
        <pc:sldMkLst>
          <pc:docMk/>
          <pc:sldMk cId="3638311316" sldId="11608"/>
        </pc:sldMkLst>
        <pc:spChg chg="mod">
          <ac:chgData name="SHADIH HUSSEIN KHALLL QUDAIH" userId="c61c99c5-8879-40d4-ae6d-588650192bed" providerId="ADAL" clId="{39A245EB-66DC-4865-9CD8-CB06003C2B89}" dt="2025-01-16T04:37:06.165" v="394" actId="1076"/>
          <ac:spMkLst>
            <pc:docMk/>
            <pc:sldMk cId="3638311316" sldId="11608"/>
            <ac:spMk id="4" creationId="{DB86367A-8E53-5E47-B761-EC0BFEF156D1}"/>
          </ac:spMkLst>
        </pc:spChg>
      </pc:sldChg>
      <pc:sldChg chg="addSp modSp new del mod">
        <pc:chgData name="SHADIH HUSSEIN KHALLL QUDAIH" userId="c61c99c5-8879-40d4-ae6d-588650192bed" providerId="ADAL" clId="{39A245EB-66DC-4865-9CD8-CB06003C2B89}" dt="2025-01-14T09:35:15.420" v="383" actId="2696"/>
        <pc:sldMkLst>
          <pc:docMk/>
          <pc:sldMk cId="769756272" sldId="11609"/>
        </pc:sldMkLst>
      </pc:sldChg>
      <pc:sldChg chg="addSp modSp new del mod">
        <pc:chgData name="SHADIH HUSSEIN KHALLL QUDAIH" userId="c61c99c5-8879-40d4-ae6d-588650192bed" providerId="ADAL" clId="{39A245EB-66DC-4865-9CD8-CB06003C2B89}" dt="2025-01-14T09:35:19.434" v="384" actId="2696"/>
        <pc:sldMkLst>
          <pc:docMk/>
          <pc:sldMk cId="631545822" sldId="1161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09680-8E9E-8563-466A-803D2DC63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C73BC9F5-46C4-54E8-A1C3-86CF9E371406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0408182-833E-0D60-FBBC-EF14BA5D82D7}"/>
              </a:ext>
            </a:extLst>
          </p:cNvPr>
          <p:cNvSpPr txBox="1"/>
          <p:nvPr/>
        </p:nvSpPr>
        <p:spPr>
          <a:xfrm>
            <a:off x="0" y="2185193"/>
            <a:ext cx="9429572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يصنف ويفرز أنواع الأطعمة والسلع الغذائية  </a:t>
            </a:r>
          </a:p>
          <a:p>
            <a:pPr algn="ctr" rtl="1"/>
            <a:r>
              <a:rPr lang="ar-AE" sz="2000" b="1" dirty="0">
                <a:solidFill>
                  <a:srgbClr val="FF0000"/>
                </a:solidFill>
                <a:latin typeface="Roboto" panose="02000000000000000000" pitchFamily="2" charset="0"/>
              </a:rPr>
              <a:t>  انشطة والالعاب تفاعلية تخدم الدرس </a:t>
            </a:r>
            <a:endParaRPr lang="en-AE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466B792-0DC0-5E20-9A1A-100360EDB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الدرس رقم 3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</a:rPr>
              <a:t>: </a:t>
            </a:r>
            <a:r>
              <a:rPr kumimoji="0" lang="ar-SA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يصنف ويفرز أنواع الأطعمة والسلع الغذائية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04F80E1-A597-8D66-1AED-76D010D20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الدرس رقم 3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</a:rPr>
              <a:t>: </a:t>
            </a:r>
            <a:r>
              <a:rPr kumimoji="0" lang="ar-SA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يصنف ويفرز أنواع الأطعمة والسلع الغذائية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F1C8EA-646E-60AE-21E1-200385AC3842}"/>
              </a:ext>
            </a:extLst>
          </p:cNvPr>
          <p:cNvSpPr txBox="1"/>
          <p:nvPr/>
        </p:nvSpPr>
        <p:spPr>
          <a:xfrm>
            <a:off x="3011960" y="3139301"/>
            <a:ext cx="612277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dirty="0"/>
              <a:t>https://wordwall.net/ar/resource/85056614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22978-0862-8065-6F53-309D90C9258B}"/>
              </a:ext>
            </a:extLst>
          </p:cNvPr>
          <p:cNvSpPr txBox="1"/>
          <p:nvPr/>
        </p:nvSpPr>
        <p:spPr>
          <a:xfrm>
            <a:off x="2482850" y="4561047"/>
            <a:ext cx="68453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/>
              <a:t>https://web.expressia.life/s/aac/NqQo2VWxyHykmwPfSSEm?ngsw-bypass=0</a:t>
            </a:r>
          </a:p>
        </p:txBody>
      </p:sp>
    </p:spTree>
    <p:extLst>
      <p:ext uri="{BB962C8B-B14F-4D97-AF65-F5344CB8AC3E}">
        <p14:creationId xmlns:p14="http://schemas.microsoft.com/office/powerpoint/2010/main" val="212832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03962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نوع الطعام  مجموعة الألبان مجموعة الفواكة مجموعة البقوليات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مكسرات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فاكهة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3FF0D7-C379-BFB3-E735-D07D7CB71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81" y="3116509"/>
            <a:ext cx="2857500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99AEB0-799F-2C36-8E75-46CD0BF7A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0054" y="3116509"/>
            <a:ext cx="2619375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273578-36B8-E046-0D44-D168666B8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9305" y="2681510"/>
            <a:ext cx="2857500" cy="2857500"/>
          </a:xfrm>
          <a:prstGeom prst="rect">
            <a:avLst/>
          </a:prstGeom>
        </p:spPr>
      </p:pic>
      <p:sp>
        <p:nvSpPr>
          <p:cNvPr id="12" name="مربع نص 27">
            <a:extLst>
              <a:ext uri="{FF2B5EF4-FFF2-40B4-BE49-F238E27FC236}">
                <a16:creationId xmlns:a16="http://schemas.microsoft.com/office/drawing/2014/main" id="{13B65B03-12A1-8608-1904-37B9DC0AC7C2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حليب </a:t>
            </a:r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048D4-D4CD-171F-DD48-3C626EFB6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491A5EC-5567-A7BD-A34F-B4F39074B76D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EF3CF91-8AF8-9B56-D954-8BEE533F3FE6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مجموعة الخضروات  - مجموعة اللحوم - مجموعة البقوليات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0399DD77-5218-31DD-DAAB-C65A30C6A6DD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الخضروات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97B1A0B0-02FF-F24A-D44D-712F44C8ABB1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بقوليات </a:t>
            </a:r>
          </a:p>
        </p:txBody>
      </p:sp>
      <p:sp>
        <p:nvSpPr>
          <p:cNvPr id="12" name="مربع نص 27">
            <a:extLst>
              <a:ext uri="{FF2B5EF4-FFF2-40B4-BE49-F238E27FC236}">
                <a16:creationId xmlns:a16="http://schemas.microsoft.com/office/drawing/2014/main" id="{5195CC96-3F3A-EA5C-9A6D-092C14E90CF2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اللحوم</a:t>
            </a:r>
          </a:p>
        </p:txBody>
      </p:sp>
      <p:pic>
        <p:nvPicPr>
          <p:cNvPr id="1026" name="Picture 2" descr="بطاقات الخضار و الفواكه, الخضر بطاقة, الخضروات, الخضر بطاقة قالب PNG صورة  للتحميل مجانا">
            <a:extLst>
              <a:ext uri="{FF2B5EF4-FFF2-40B4-BE49-F238E27FC236}">
                <a16:creationId xmlns:a16="http://schemas.microsoft.com/office/drawing/2014/main" id="{545788DC-9063-7D49-76D7-E6EA7797D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693" y="28794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استمرار ارتفاع أسعار اللحوم البيضاء في غزة مع اقتراب شهر رمضان">
            <a:extLst>
              <a:ext uri="{FF2B5EF4-FFF2-40B4-BE49-F238E27FC236}">
                <a16:creationId xmlns:a16="http://schemas.microsoft.com/office/drawing/2014/main" id="{34C593BA-11EF-89D9-BD9C-C4D1C9360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920" y="3169955"/>
            <a:ext cx="29337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‫ماذا يوجد في البقول ؟ | FAO‬‎">
            <a:extLst>
              <a:ext uri="{FF2B5EF4-FFF2-40B4-BE49-F238E27FC236}">
                <a16:creationId xmlns:a16="http://schemas.microsoft.com/office/drawing/2014/main" id="{1E453F7B-160A-EEB0-79A1-A0D241C0B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47" y="3127092"/>
            <a:ext cx="27813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5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D9E1C4-438B-0A17-9009-C852D3CF9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9B114EF-5A5C-FCA8-EAF4-93FAF97CDACF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0433B55-952B-B2E5-20D2-828DDD279576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مجموعة المشروبات - مجموعة اللحوم - </a:t>
            </a:r>
            <a:r>
              <a:rPr lang="ar-AE" sz="2000" b="1" i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مجموعة الحلويات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46F2E85C-2EFF-77CE-6F9A-E3A556FBA8B4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الحلويات 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69F7851-7644-5944-5AAD-277CB7928F8E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مشروبات</a:t>
            </a:r>
          </a:p>
        </p:txBody>
      </p:sp>
      <p:sp>
        <p:nvSpPr>
          <p:cNvPr id="12" name="مربع نص 27">
            <a:extLst>
              <a:ext uri="{FF2B5EF4-FFF2-40B4-BE49-F238E27FC236}">
                <a16:creationId xmlns:a16="http://schemas.microsoft.com/office/drawing/2014/main" id="{ADA43927-A402-67BC-485F-67378FF50550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اللحوم</a:t>
            </a:r>
          </a:p>
        </p:txBody>
      </p:sp>
      <p:pic>
        <p:nvPicPr>
          <p:cNvPr id="2050" name="Picture 2" descr="فضيحة غذائية مقززة تهز اللبنانيين.. شاهدوا ماذا يوجد داخل علبة العصير! (صور)">
            <a:extLst>
              <a:ext uri="{FF2B5EF4-FFF2-40B4-BE49-F238E27FC236}">
                <a16:creationId xmlns:a16="http://schemas.microsoft.com/office/drawing/2014/main" id="{B5EA794E-030C-A8A0-5C74-A9CB6D7C2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52" y="3255013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طريقة عمل كباب مشوي - موضوع">
            <a:extLst>
              <a:ext uri="{FF2B5EF4-FFF2-40B4-BE49-F238E27FC236}">
                <a16:creationId xmlns:a16="http://schemas.microsoft.com/office/drawing/2014/main" id="{9CF86A68-FE54-50FE-D249-651A9B50D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31" y="3255013"/>
            <a:ext cx="2544846" cy="183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حلى يومك بالحلوى العربية , حلويات عربية - مساء الورد">
            <a:extLst>
              <a:ext uri="{FF2B5EF4-FFF2-40B4-BE49-F238E27FC236}">
                <a16:creationId xmlns:a16="http://schemas.microsoft.com/office/drawing/2014/main" id="{1007D5B1-C60E-B756-0716-4A7FEB893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421" y="3336129"/>
            <a:ext cx="27336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83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4D5AE15B-3B2B-07B8-012B-E41D9B48C13F}"/>
              </a:ext>
            </a:extLst>
          </p:cNvPr>
          <p:cNvGraphicFramePr>
            <a:graphicFrameLocks noGrp="1"/>
          </p:cNvGraphicFramePr>
          <p:nvPr/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يصِنف الأنواع الرئيسية للطعام</a:t>
                      </a: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يفرز أنواع الأطعمة الرئيسية والسلع الغذائية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ويفرز أنواع الأطعمة والسلع الغذائية</a:t>
                      </a: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97BF1E9-567B-7BD1-C62D-015B8154710F}"/>
              </a:ext>
            </a:extLst>
          </p:cNvPr>
          <p:cNvSpPr txBox="1"/>
          <p:nvPr/>
        </p:nvSpPr>
        <p:spPr>
          <a:xfrm>
            <a:off x="901781" y="2281400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الي نوع الطعام  - صورة الارز –صورة المعكرونة – </a:t>
            </a:r>
            <a:r>
              <a:rPr lang="ar-AE" sz="2000" b="1" dirty="0">
                <a:solidFill>
                  <a:srgbClr val="0070C0"/>
                </a:solidFill>
                <a:latin typeface="Roboto" panose="02000000000000000000" pitchFamily="2" charset="0"/>
              </a:rPr>
              <a:t>صورة</a:t>
            </a:r>
            <a:r>
              <a:rPr lang="ar-AE" sz="2000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 البهارات </a:t>
            </a:r>
            <a:endParaRPr lang="en-AE" sz="1600" b="1" dirty="0">
              <a:solidFill>
                <a:srgbClr val="0070C0"/>
              </a:solidFill>
            </a:endParaRPr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667C4E52-24F3-576A-B88D-9B4E2BD0CA06}"/>
              </a:ext>
            </a:extLst>
          </p:cNvPr>
          <p:cNvSpPr txBox="1"/>
          <p:nvPr/>
        </p:nvSpPr>
        <p:spPr>
          <a:xfrm>
            <a:off x="8249848" y="53439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البهارات  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BA76B5E0-3A03-9F0C-E67D-16E15B1EE181}"/>
              </a:ext>
            </a:extLst>
          </p:cNvPr>
          <p:cNvSpPr txBox="1"/>
          <p:nvPr/>
        </p:nvSpPr>
        <p:spPr>
          <a:xfrm>
            <a:off x="140403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معكرونة</a:t>
            </a:r>
          </a:p>
        </p:txBody>
      </p:sp>
      <p:sp>
        <p:nvSpPr>
          <p:cNvPr id="12" name="مربع نص 27">
            <a:extLst>
              <a:ext uri="{FF2B5EF4-FFF2-40B4-BE49-F238E27FC236}">
                <a16:creationId xmlns:a16="http://schemas.microsoft.com/office/drawing/2014/main" id="{EB622AD8-173F-EE20-A7FF-8A288F2340F5}"/>
              </a:ext>
            </a:extLst>
          </p:cNvPr>
          <p:cNvSpPr txBox="1"/>
          <p:nvPr/>
        </p:nvSpPr>
        <p:spPr>
          <a:xfrm>
            <a:off x="5105646" y="533895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االارز</a:t>
            </a:r>
          </a:p>
        </p:txBody>
      </p:sp>
      <p:pic>
        <p:nvPicPr>
          <p:cNvPr id="1026" name="Picture 2" descr="معكرونة قلم – مدوّنة البخاري">
            <a:extLst>
              <a:ext uri="{FF2B5EF4-FFF2-40B4-BE49-F238E27FC236}">
                <a16:creationId xmlns:a16="http://schemas.microsoft.com/office/drawing/2014/main" id="{792A5CEF-2D6A-97D4-2C56-173A245EF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56" y="299783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القيمة الغذائية للأرز | Just Food‬‎">
            <a:extLst>
              <a:ext uri="{FF2B5EF4-FFF2-40B4-BE49-F238E27FC236}">
                <a16:creationId xmlns:a16="http://schemas.microsoft.com/office/drawing/2014/main" id="{0771C779-C234-BCBC-92D8-485F2C4FC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266" y="2997837"/>
            <a:ext cx="26955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ما هي البهارات الصحيحة؟ - نكهات">
            <a:extLst>
              <a:ext uri="{FF2B5EF4-FFF2-40B4-BE49-F238E27FC236}">
                <a16:creationId xmlns:a16="http://schemas.microsoft.com/office/drawing/2014/main" id="{906EC4D0-93AA-AE9C-B0EB-296787C65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54" y="299783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4626F709-C630-EBE8-EDEF-10335311A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الدرس رقم 3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</a:rPr>
              <a:t>: </a:t>
            </a:r>
            <a:r>
              <a:rPr kumimoji="0" lang="ar-SA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يصنف ويفرز أنواع الأطعمة والسلع الغذائية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A67FDEA-F595-D909-93A5-DDC9F8EC8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الدرس رقم 3</a:t>
            </a: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</a:rPr>
              <a:t>: </a:t>
            </a:r>
            <a:r>
              <a:rPr kumimoji="0" lang="ar-SA" altLang="en-US" sz="1200" b="1" i="0" u="none" strike="noStrike" cap="none" normalizeH="0" baseline="0">
                <a:ln>
                  <a:noFill/>
                </a:ln>
                <a:solidFill>
                  <a:srgbClr val="121212"/>
                </a:solidFill>
                <a:effectLst/>
                <a:latin typeface="Roboto" panose="02000000000000000000" pitchFamily="2" charset="0"/>
                <a:cs typeface="Arial" panose="020B0604020202020204" pitchFamily="34" charset="0"/>
              </a:rPr>
              <a:t>يصنف ويفرز أنواع الأطعمة والسلع الغذائية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314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13</cp:revision>
  <dcterms:created xsi:type="dcterms:W3CDTF">2024-07-11T12:32:29Z</dcterms:created>
  <dcterms:modified xsi:type="dcterms:W3CDTF">2025-01-16T06:02:13Z</dcterms:modified>
</cp:coreProperties>
</file>