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5" r:id="rId2"/>
    <p:sldId id="11607" r:id="rId3"/>
    <p:sldId id="11602" r:id="rId4"/>
    <p:sldId id="11604" r:id="rId5"/>
    <p:sldId id="1160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63AB5-BF5E-4E3A-B6EC-F591D1E61289}" v="131" dt="2025-01-24T04:34:24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2483-4C94-02A2-D514-920D7902A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7A523C-1D0D-9C23-2919-1E35232CBFC7}"/>
              </a:ext>
            </a:extLst>
          </p:cNvPr>
          <p:cNvSpPr txBox="1"/>
          <p:nvPr/>
        </p:nvSpPr>
        <p:spPr>
          <a:xfrm>
            <a:off x="-329885" y="2026150"/>
            <a:ext cx="951919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2400" b="1" dirty="0">
                <a:solidFill>
                  <a:srgbClr val="1888CA"/>
                </a:solidFill>
                <a:latin typeface="Roboto" panose="02000000000000000000" pitchFamily="2" charset="0"/>
              </a:rPr>
              <a:t>ان يشير </a:t>
            </a:r>
            <a:r>
              <a:rPr lang="ar-AE" sz="24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 الصورالي حبوب البن والبن المطحون </a:t>
            </a:r>
            <a:endParaRPr lang="en-AE" sz="24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841A4286-82EC-2B0D-46B6-359668A07D6C}"/>
              </a:ext>
            </a:extLst>
          </p:cNvPr>
          <p:cNvSpPr txBox="1"/>
          <p:nvPr/>
        </p:nvSpPr>
        <p:spPr>
          <a:xfrm>
            <a:off x="8093271" y="569803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البن المطحون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70B22F5F-CB49-B59A-2760-D49A44D1D056}"/>
              </a:ext>
            </a:extLst>
          </p:cNvPr>
          <p:cNvSpPr txBox="1"/>
          <p:nvPr/>
        </p:nvSpPr>
        <p:spPr>
          <a:xfrm>
            <a:off x="1567898" y="559877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حبوب البن </a:t>
            </a:r>
          </a:p>
        </p:txBody>
      </p:sp>
      <p:sp>
        <p:nvSpPr>
          <p:cNvPr id="5" name="AutoShape 4" descr="6.5HP آلة رش زراعية تعمل بالبنزين/ عربة رش قوية للبساتين 160L - الصين مرشة  كهربائية متحركة، ومكبس مرشة المحرك، ومرشة كهربائية مدفوعة، ومرشات حديقة  زراعية، ومرشة تعمل بسيارات، مرشة، مرشة الحديقة، طاقة">
            <a:extLst>
              <a:ext uri="{FF2B5EF4-FFF2-40B4-BE49-F238E27FC236}">
                <a16:creationId xmlns:a16="http://schemas.microsoft.com/office/drawing/2014/main" id="{59851E58-7EAD-E221-59CA-69F413AC13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852" y="3261852"/>
            <a:ext cx="319548" cy="3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كل ما تريد معرفته عن القهوة الإثيوبية - زراعة القهوة ومصادرها - مجتمع القهوة">
            <a:extLst>
              <a:ext uri="{FF2B5EF4-FFF2-40B4-BE49-F238E27FC236}">
                <a16:creationId xmlns:a16="http://schemas.microsoft.com/office/drawing/2014/main" id="{F82DFE72-5A66-F53F-E011-70B1F259F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3" y="2906479"/>
            <a:ext cx="4592947" cy="2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قهوة مطحونة طازجة صور الخلفية، 100 الخلفية المتجهات وملفات بسد للتحميل  مجانا | Pngtree">
            <a:extLst>
              <a:ext uri="{FF2B5EF4-FFF2-40B4-BE49-F238E27FC236}">
                <a16:creationId xmlns:a16="http://schemas.microsoft.com/office/drawing/2014/main" id="{ABC55A76-75FE-FA0F-A59E-8EEB43920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906479"/>
            <a:ext cx="4282488" cy="2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B584F2-24F4-96F5-0A8F-26F793D6F132}"/>
              </a:ext>
            </a:extLst>
          </p:cNvPr>
          <p:cNvGraphicFramePr>
            <a:graphicFrameLocks noGrp="1"/>
          </p:cNvGraphicFramePr>
          <p:nvPr/>
        </p:nvGraphicFramePr>
        <p:xfrm>
          <a:off x="550672" y="1062320"/>
          <a:ext cx="11301984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2033597592"/>
                    </a:ext>
                  </a:extLst>
                </a:gridCol>
                <a:gridCol w="2824117">
                  <a:extLst>
                    <a:ext uri="{9D8B030D-6E8A-4147-A177-3AD203B41FA5}">
                      <a16:colId xmlns:a16="http://schemas.microsoft.com/office/drawing/2014/main" val="4023820678"/>
                    </a:ext>
                  </a:extLst>
                </a:gridCol>
                <a:gridCol w="2323070">
                  <a:extLst>
                    <a:ext uri="{9D8B030D-6E8A-4147-A177-3AD203B41FA5}">
                      <a16:colId xmlns:a16="http://schemas.microsoft.com/office/drawing/2014/main" val="1217627896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3183046874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379807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يُحدد درجة طحن القهوة (ناعمة – خشنة)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يُحدد درجة طحن القهوة (ناعمة – خشنة)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الدرس رقم 5: يحدد درجة الطحن ومراحل التحميص المختلفة لنوع القهوة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/>
                        <a:t>الوحدة: يُحضّر مختلف أنواع مشروبات القهوة</a:t>
                      </a: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027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76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CCD31-225F-1DCE-1807-47F5AD699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A778E4-1E61-547E-207E-2C0590E00D96}"/>
              </a:ext>
            </a:extLst>
          </p:cNvPr>
          <p:cNvSpPr txBox="1"/>
          <p:nvPr/>
        </p:nvSpPr>
        <p:spPr>
          <a:xfrm>
            <a:off x="-329885" y="1738538"/>
            <a:ext cx="951919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2400" b="1" dirty="0">
                <a:solidFill>
                  <a:srgbClr val="1888CA"/>
                </a:solidFill>
                <a:latin typeface="Roboto" panose="02000000000000000000" pitchFamily="2" charset="0"/>
              </a:rPr>
              <a:t>ان يحدد </a:t>
            </a:r>
            <a:r>
              <a:rPr lang="ar-AE" sz="24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 القهوة الناعمة والقهوة الخشنة </a:t>
            </a:r>
            <a:endParaRPr lang="en-AE" sz="24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D1A92E30-1985-FFB4-02B3-5DAA89DFD81E}"/>
              </a:ext>
            </a:extLst>
          </p:cNvPr>
          <p:cNvSpPr txBox="1"/>
          <p:nvPr/>
        </p:nvSpPr>
        <p:spPr>
          <a:xfrm>
            <a:off x="976111" y="5706390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طحن القهوة خشن</a:t>
            </a: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90503788-F3D0-8E08-C757-E2A6007BA762}"/>
              </a:ext>
            </a:extLst>
          </p:cNvPr>
          <p:cNvSpPr txBox="1"/>
          <p:nvPr/>
        </p:nvSpPr>
        <p:spPr>
          <a:xfrm>
            <a:off x="5363591" y="5795680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طحن القهوة متوسطة</a:t>
            </a: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AutoShape 4" descr="6.5HP آلة رش زراعية تعمل بالبنزين/ عربة رش قوية للبساتين 160L - الصين مرشة  كهربائية متحركة، ومكبس مرشة المحرك، ومرشة كهربائية مدفوعة، ومرشات حديقة  زراعية، ومرشة تعمل بسيارات، مرشة، مرشة الحديقة، طاقة">
            <a:extLst>
              <a:ext uri="{FF2B5EF4-FFF2-40B4-BE49-F238E27FC236}">
                <a16:creationId xmlns:a16="http://schemas.microsoft.com/office/drawing/2014/main" id="{BDC91B82-85D4-6623-1941-A375AED222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852" y="3261852"/>
            <a:ext cx="319548" cy="3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قهوة مطحونة طازجة صور الخلفية، 100 الخلفية المتجهات وملفات بسد للتحميل  مجانا | Pngtree">
            <a:extLst>
              <a:ext uri="{FF2B5EF4-FFF2-40B4-BE49-F238E27FC236}">
                <a16:creationId xmlns:a16="http://schemas.microsoft.com/office/drawing/2014/main" id="{770E9EEA-3730-8F03-F767-B0B8F2A4D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52" y="2602963"/>
            <a:ext cx="3459036" cy="29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27B295-B2F8-2276-F352-84ED426CA9D4}"/>
              </a:ext>
            </a:extLst>
          </p:cNvPr>
          <p:cNvGraphicFramePr>
            <a:graphicFrameLocks noGrp="1"/>
          </p:cNvGraphicFramePr>
          <p:nvPr/>
        </p:nvGraphicFramePr>
        <p:xfrm>
          <a:off x="550672" y="1062320"/>
          <a:ext cx="11301984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2033597592"/>
                    </a:ext>
                  </a:extLst>
                </a:gridCol>
                <a:gridCol w="2824117">
                  <a:extLst>
                    <a:ext uri="{9D8B030D-6E8A-4147-A177-3AD203B41FA5}">
                      <a16:colId xmlns:a16="http://schemas.microsoft.com/office/drawing/2014/main" val="4023820678"/>
                    </a:ext>
                  </a:extLst>
                </a:gridCol>
                <a:gridCol w="2323070">
                  <a:extLst>
                    <a:ext uri="{9D8B030D-6E8A-4147-A177-3AD203B41FA5}">
                      <a16:colId xmlns:a16="http://schemas.microsoft.com/office/drawing/2014/main" val="1217627896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3183046874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379807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يُحدد درجة طحن القهوة (ناعمة – خشنة)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يُحدد درجة طحن القهوة (ناعمة – خشنة)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الدرس رقم 5: يحدد درجة الطحن ومراحل التحميص المختلفة لنوع القهوة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/>
                        <a:t>الوحدة: يُحضّر مختلف أنواع مشروبات القهوة</a:t>
                      </a: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027795"/>
                  </a:ext>
                </a:extLst>
              </a:tr>
            </a:tbl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850F4FBB-EAF0-BF05-C06D-DF9C1342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4" y="2546999"/>
            <a:ext cx="3183983" cy="305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7">
            <a:extLst>
              <a:ext uri="{FF2B5EF4-FFF2-40B4-BE49-F238E27FC236}">
                <a16:creationId xmlns:a16="http://schemas.microsoft.com/office/drawing/2014/main" id="{BBC8781B-4B0A-AFC8-23FF-3621D0171EA0}"/>
              </a:ext>
            </a:extLst>
          </p:cNvPr>
          <p:cNvSpPr txBox="1"/>
          <p:nvPr/>
        </p:nvSpPr>
        <p:spPr>
          <a:xfrm>
            <a:off x="9189314" y="5831732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طحن القهوة ناعم</a:t>
            </a: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E3E7366-503F-CA53-8F98-397E8B882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49" y="2602963"/>
            <a:ext cx="3165615" cy="30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894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C8D4AD-F167-015F-40DF-7DA523349B04}"/>
              </a:ext>
            </a:extLst>
          </p:cNvPr>
          <p:cNvSpPr txBox="1"/>
          <p:nvPr/>
        </p:nvSpPr>
        <p:spPr>
          <a:xfrm>
            <a:off x="2487731" y="1592510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20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20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يحدد الطالب من خلال الصور الي مكينة طحن القهوة </a:t>
            </a:r>
            <a:endParaRPr lang="en-AE" sz="20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A962AC56-F43D-C364-8EAC-8AAC2D5EF7CF}"/>
              </a:ext>
            </a:extLst>
          </p:cNvPr>
          <p:cNvSpPr txBox="1"/>
          <p:nvPr/>
        </p:nvSpPr>
        <p:spPr>
          <a:xfrm>
            <a:off x="7523991" y="5545131"/>
            <a:ext cx="1464817" cy="58477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مكينة طحن البن ( القهوة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129F7D0B-4350-A39B-B146-C17E1F8E211B}"/>
              </a:ext>
            </a:extLst>
          </p:cNvPr>
          <p:cNvSpPr txBox="1"/>
          <p:nvPr/>
        </p:nvSpPr>
        <p:spPr>
          <a:xfrm>
            <a:off x="1862401" y="563670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algn="ctr" hangingPunct="0"/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عصارة برتقال</a:t>
            </a:r>
          </a:p>
        </p:txBody>
      </p:sp>
      <p:pic>
        <p:nvPicPr>
          <p:cNvPr id="2052" name="Picture 4" descr="مطحنة قهوة صغيرة الفريدة والعالية الأداء - Alibaba.com">
            <a:extLst>
              <a:ext uri="{FF2B5EF4-FFF2-40B4-BE49-F238E27FC236}">
                <a16:creationId xmlns:a16="http://schemas.microsoft.com/office/drawing/2014/main" id="{E8194740-11F6-FFA5-8EF0-C56E98124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1" y="2544897"/>
            <a:ext cx="4914900" cy="285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‫عصارة الفواكة المتنقلة قابلة للشحن – batcino.com‬‎">
            <a:extLst>
              <a:ext uri="{FF2B5EF4-FFF2-40B4-BE49-F238E27FC236}">
                <a16:creationId xmlns:a16="http://schemas.microsoft.com/office/drawing/2014/main" id="{6D3D8248-DCF0-9176-8498-77E120E21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22" y="2544897"/>
            <a:ext cx="2853819" cy="285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469732-A138-878B-277C-8A486E5DA582}"/>
              </a:ext>
            </a:extLst>
          </p:cNvPr>
          <p:cNvGraphicFramePr>
            <a:graphicFrameLocks noGrp="1"/>
          </p:cNvGraphicFramePr>
          <p:nvPr/>
        </p:nvGraphicFramePr>
        <p:xfrm>
          <a:off x="550672" y="1062320"/>
          <a:ext cx="11301984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2033597592"/>
                    </a:ext>
                  </a:extLst>
                </a:gridCol>
                <a:gridCol w="2824117">
                  <a:extLst>
                    <a:ext uri="{9D8B030D-6E8A-4147-A177-3AD203B41FA5}">
                      <a16:colId xmlns:a16="http://schemas.microsoft.com/office/drawing/2014/main" val="4023820678"/>
                    </a:ext>
                  </a:extLst>
                </a:gridCol>
                <a:gridCol w="2323070">
                  <a:extLst>
                    <a:ext uri="{9D8B030D-6E8A-4147-A177-3AD203B41FA5}">
                      <a16:colId xmlns:a16="http://schemas.microsoft.com/office/drawing/2014/main" val="1217627896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3183046874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379807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يُحدد درجة طحن القهوة (ناعمة – خشنة)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يُحدد درجة طحن القهوة (ناعمة – خشنة)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الدرس رقم 5: يحدد درجة الطحن ومراحل التحميص المختلفة لنوع القهوة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/>
                        <a:t>الوحدة: يُحضّر مختلف أنواع مشروبات القهوة</a:t>
                      </a: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027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66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70CE4-2713-744D-1962-83B5B387A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B1AE54-7989-488C-7374-1B312997B0BB}"/>
              </a:ext>
            </a:extLst>
          </p:cNvPr>
          <p:cNvSpPr txBox="1"/>
          <p:nvPr/>
        </p:nvSpPr>
        <p:spPr>
          <a:xfrm>
            <a:off x="-693520" y="1834480"/>
            <a:ext cx="951919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2400" b="1" dirty="0">
                <a:solidFill>
                  <a:srgbClr val="1888CA"/>
                </a:solidFill>
                <a:latin typeface="Roboto" panose="02000000000000000000" pitchFamily="2" charset="0"/>
              </a:rPr>
              <a:t>ان يشير </a:t>
            </a:r>
            <a:r>
              <a:rPr lang="ar-AE" sz="24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 الصورالي مكينة تحضير القهوة</a:t>
            </a:r>
            <a:endParaRPr lang="en-AE" sz="24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277344FD-DFFA-3D1F-97BE-219770C3F76D}"/>
              </a:ext>
            </a:extLst>
          </p:cNvPr>
          <p:cNvSpPr txBox="1"/>
          <p:nvPr/>
        </p:nvSpPr>
        <p:spPr>
          <a:xfrm>
            <a:off x="8093271" y="5698032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مكينة تحضير القهوة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A42CC555-F707-207D-D2FC-886E741F9C18}"/>
              </a:ext>
            </a:extLst>
          </p:cNvPr>
          <p:cNvSpPr txBox="1"/>
          <p:nvPr/>
        </p:nvSpPr>
        <p:spPr>
          <a:xfrm>
            <a:off x="1567898" y="559877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ميكرويف</a:t>
            </a:r>
          </a:p>
        </p:txBody>
      </p:sp>
      <p:sp>
        <p:nvSpPr>
          <p:cNvPr id="5" name="AutoShape 4" descr="6.5HP آلة رش زراعية تعمل بالبنزين/ عربة رش قوية للبساتين 160L - الصين مرشة  كهربائية متحركة، ومكبس مرشة المحرك، ومرشة كهربائية مدفوعة، ومرشات حديقة  زراعية، ومرشة تعمل بسيارات، مرشة، مرشة الحديقة، طاقة">
            <a:extLst>
              <a:ext uri="{FF2B5EF4-FFF2-40B4-BE49-F238E27FC236}">
                <a16:creationId xmlns:a16="http://schemas.microsoft.com/office/drawing/2014/main" id="{A6871BE6-7BD2-61D0-D5A9-AA62E479D4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852" y="3261852"/>
            <a:ext cx="319548" cy="3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B2F4D-F104-E9A2-9359-D44B673D5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1" y="2991253"/>
            <a:ext cx="3129578" cy="2436862"/>
          </a:xfrm>
          <a:prstGeom prst="rect">
            <a:avLst/>
          </a:prstGeom>
        </p:spPr>
      </p:pic>
      <p:pic>
        <p:nvPicPr>
          <p:cNvPr id="3074" name="Picture 2" descr="ميكرويف بيسك 30 لتر 900 واط - استيل - قفل أمان للأطفال - نجم الأجهزة -  المتجر الرائد للأجهزة المنزلية والكهربائية في السعودية">
            <a:extLst>
              <a:ext uri="{FF2B5EF4-FFF2-40B4-BE49-F238E27FC236}">
                <a16:creationId xmlns:a16="http://schemas.microsoft.com/office/drawing/2014/main" id="{4589FC59-7B59-5020-9BC4-C8295C3B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991253"/>
            <a:ext cx="3129578" cy="24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341774-493F-9A68-84CC-60F6D34BC659}"/>
              </a:ext>
            </a:extLst>
          </p:cNvPr>
          <p:cNvGraphicFramePr>
            <a:graphicFrameLocks noGrp="1"/>
          </p:cNvGraphicFramePr>
          <p:nvPr/>
        </p:nvGraphicFramePr>
        <p:xfrm>
          <a:off x="550672" y="1062320"/>
          <a:ext cx="11301984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2033597592"/>
                    </a:ext>
                  </a:extLst>
                </a:gridCol>
                <a:gridCol w="2824117">
                  <a:extLst>
                    <a:ext uri="{9D8B030D-6E8A-4147-A177-3AD203B41FA5}">
                      <a16:colId xmlns:a16="http://schemas.microsoft.com/office/drawing/2014/main" val="4023820678"/>
                    </a:ext>
                  </a:extLst>
                </a:gridCol>
                <a:gridCol w="2323070">
                  <a:extLst>
                    <a:ext uri="{9D8B030D-6E8A-4147-A177-3AD203B41FA5}">
                      <a16:colId xmlns:a16="http://schemas.microsoft.com/office/drawing/2014/main" val="1217627896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3183046874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379807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يُحدد درجة طحن القهوة (ناعمة – خشنة)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يُحدد درجة طحن القهوة (ناعمة – خشنة)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الدرس رقم 5: يحدد درجة الطحن ومراحل التحميص المختلفة لنوع القهوة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/>
                        <a:t>الوحدة: يُحضّر مختلف أنواع مشروبات القهوة</a:t>
                      </a: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027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80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4B377-F71F-97B6-B7A1-6BF5000C9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9B37BE-231C-F118-BFB3-0F29BA4CE673}"/>
              </a:ext>
            </a:extLst>
          </p:cNvPr>
          <p:cNvSpPr txBox="1"/>
          <p:nvPr/>
        </p:nvSpPr>
        <p:spPr>
          <a:xfrm>
            <a:off x="-329885" y="1738538"/>
            <a:ext cx="951919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2400" b="1" dirty="0">
                <a:solidFill>
                  <a:srgbClr val="1888CA"/>
                </a:solidFill>
                <a:latin typeface="Roboto" panose="02000000000000000000" pitchFamily="2" charset="0"/>
              </a:rPr>
              <a:t>ان يختار </a:t>
            </a:r>
            <a:r>
              <a:rPr lang="ar-AE" sz="24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الصورة القهوة الناعمة والقهوة الخشنة </a:t>
            </a:r>
            <a:endParaRPr lang="en-AE" sz="24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274EC7A4-3081-6B06-3546-366306317307}"/>
              </a:ext>
            </a:extLst>
          </p:cNvPr>
          <p:cNvSpPr txBox="1"/>
          <p:nvPr/>
        </p:nvSpPr>
        <p:spPr>
          <a:xfrm>
            <a:off x="976111" y="5706390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طحن القهوة خشن</a:t>
            </a: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AutoShape 4" descr="6.5HP آلة رش زراعية تعمل بالبنزين/ عربة رش قوية للبساتين 160L - الصين مرشة  كهربائية متحركة، ومكبس مرشة المحرك، ومرشة كهربائية مدفوعة، ومرشات حديقة  زراعية، ومرشة تعمل بسيارات، مرشة، مرشة الحديقة، طاقة">
            <a:extLst>
              <a:ext uri="{FF2B5EF4-FFF2-40B4-BE49-F238E27FC236}">
                <a16:creationId xmlns:a16="http://schemas.microsoft.com/office/drawing/2014/main" id="{3FFF2B60-3E20-775F-968A-CE0EF71356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852" y="3261852"/>
            <a:ext cx="319548" cy="3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قهوة مطحونة طازجة صور الخلفية، 100 الخلفية المتجهات وملفات بسد للتحميل  مجانا | Pngtree">
            <a:extLst>
              <a:ext uri="{FF2B5EF4-FFF2-40B4-BE49-F238E27FC236}">
                <a16:creationId xmlns:a16="http://schemas.microsoft.com/office/drawing/2014/main" id="{0328BFFC-9BD5-78E3-35E6-C8E1FFEBF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2602963"/>
            <a:ext cx="4269788" cy="29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D331D2-30BD-02B5-66C0-9B191DE5C69A}"/>
              </a:ext>
            </a:extLst>
          </p:cNvPr>
          <p:cNvGraphicFramePr>
            <a:graphicFrameLocks noGrp="1"/>
          </p:cNvGraphicFramePr>
          <p:nvPr/>
        </p:nvGraphicFramePr>
        <p:xfrm>
          <a:off x="550672" y="1062320"/>
          <a:ext cx="11301984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2033597592"/>
                    </a:ext>
                  </a:extLst>
                </a:gridCol>
                <a:gridCol w="2824117">
                  <a:extLst>
                    <a:ext uri="{9D8B030D-6E8A-4147-A177-3AD203B41FA5}">
                      <a16:colId xmlns:a16="http://schemas.microsoft.com/office/drawing/2014/main" val="4023820678"/>
                    </a:ext>
                  </a:extLst>
                </a:gridCol>
                <a:gridCol w="2323070">
                  <a:extLst>
                    <a:ext uri="{9D8B030D-6E8A-4147-A177-3AD203B41FA5}">
                      <a16:colId xmlns:a16="http://schemas.microsoft.com/office/drawing/2014/main" val="1217627896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3183046874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379807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يُحدد درجة طحن القهوة (ناعمة – خشنة)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يُحدد درجة طحن القهوة (ناعمة – خشنة)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الدرس رقم 5: يحدد درجة الطحن ومراحل التحميص المختلفة لنوع القهوة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/>
                        <a:t>الوحدة: يُحضّر مختلف أنواع مشروبات القهوة</a:t>
                      </a: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027795"/>
                  </a:ext>
                </a:extLst>
              </a:tr>
            </a:tbl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F2A869A7-A564-FEF6-934C-374AC6BD6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4" y="2546999"/>
            <a:ext cx="3776786" cy="305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7">
            <a:extLst>
              <a:ext uri="{FF2B5EF4-FFF2-40B4-BE49-F238E27FC236}">
                <a16:creationId xmlns:a16="http://schemas.microsoft.com/office/drawing/2014/main" id="{65A5E351-E93F-78FB-C6AC-B8996C123170}"/>
              </a:ext>
            </a:extLst>
          </p:cNvPr>
          <p:cNvSpPr txBox="1"/>
          <p:nvPr/>
        </p:nvSpPr>
        <p:spPr>
          <a:xfrm>
            <a:off x="8456905" y="5696122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طحن القهوة ناعم</a:t>
            </a: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732345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298</Words>
  <Application>Microsoft Office PowerPoint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16</cp:revision>
  <dcterms:created xsi:type="dcterms:W3CDTF">2024-07-11T12:32:29Z</dcterms:created>
  <dcterms:modified xsi:type="dcterms:W3CDTF">2025-01-24T04:35:49Z</dcterms:modified>
</cp:coreProperties>
</file>