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5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1B472-EE60-4F59-B53D-5A07021A3305}" v="4" dt="2025-02-12T07:36:24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ALLA KHALFAN KHAMIS ALZAHMI" userId="385cce60-0647-458a-9673-4143cdea0ba7" providerId="ADAL" clId="{0441B472-EE60-4F59-B53D-5A07021A3305}"/>
    <pc:docChg chg="custSel delSld modSld">
      <pc:chgData name="ABDALLA KHALFAN KHAMIS ALZAHMI" userId="385cce60-0647-458a-9673-4143cdea0ba7" providerId="ADAL" clId="{0441B472-EE60-4F59-B53D-5A07021A3305}" dt="2025-02-12T07:36:24.741" v="120" actId="1076"/>
      <pc:docMkLst>
        <pc:docMk/>
      </pc:docMkLst>
      <pc:sldChg chg="addSp delSp modSp mod">
        <pc:chgData name="ABDALLA KHALFAN KHAMIS ALZAHMI" userId="385cce60-0647-458a-9673-4143cdea0ba7" providerId="ADAL" clId="{0441B472-EE60-4F59-B53D-5A07021A3305}" dt="2025-02-12T07:36:24.741" v="120" actId="1076"/>
        <pc:sldMkLst>
          <pc:docMk/>
          <pc:sldMk cId="3483645148" sldId="11605"/>
        </pc:sldMkLst>
        <pc:spChg chg="del mod">
          <ac:chgData name="ABDALLA KHALFAN KHAMIS ALZAHMI" userId="385cce60-0647-458a-9673-4143cdea0ba7" providerId="ADAL" clId="{0441B472-EE60-4F59-B53D-5A07021A3305}" dt="2025-02-12T07:34:04.913" v="109" actId="478"/>
          <ac:spMkLst>
            <pc:docMk/>
            <pc:sldMk cId="3483645148" sldId="11605"/>
            <ac:spMk id="6" creationId="{6681CC1D-6A42-E2DD-8C67-36FBDDEFBBD4}"/>
          </ac:spMkLst>
        </pc:spChg>
        <pc:spChg chg="mod">
          <ac:chgData name="ABDALLA KHALFAN KHAMIS ALZAHMI" userId="385cce60-0647-458a-9673-4143cdea0ba7" providerId="ADAL" clId="{0441B472-EE60-4F59-B53D-5A07021A3305}" dt="2025-02-12T07:33:38.788" v="105" actId="20577"/>
          <ac:spMkLst>
            <pc:docMk/>
            <pc:sldMk cId="3483645148" sldId="11605"/>
            <ac:spMk id="7" creationId="{30B152E0-2E2F-5D0F-5FFE-A0492FF656BC}"/>
          </ac:spMkLst>
        </pc:spChg>
        <pc:spChg chg="del">
          <ac:chgData name="ABDALLA KHALFAN KHAMIS ALZAHMI" userId="385cce60-0647-458a-9673-4143cdea0ba7" providerId="ADAL" clId="{0441B472-EE60-4F59-B53D-5A07021A3305}" dt="2025-02-12T07:34:07.063" v="111" actId="478"/>
          <ac:spMkLst>
            <pc:docMk/>
            <pc:sldMk cId="3483645148" sldId="11605"/>
            <ac:spMk id="17" creationId="{51369BDF-79D1-F1D7-A25F-9A2BF748630E}"/>
          </ac:spMkLst>
        </pc:spChg>
        <pc:spChg chg="del">
          <ac:chgData name="ABDALLA KHALFAN KHAMIS ALZAHMI" userId="385cce60-0647-458a-9673-4143cdea0ba7" providerId="ADAL" clId="{0441B472-EE60-4F59-B53D-5A07021A3305}" dt="2025-02-12T07:34:05.981" v="110" actId="478"/>
          <ac:spMkLst>
            <pc:docMk/>
            <pc:sldMk cId="3483645148" sldId="11605"/>
            <ac:spMk id="20" creationId="{8D98C83D-4599-3C26-2FDB-BFBC55EE496E}"/>
          </ac:spMkLst>
        </pc:spChg>
        <pc:graphicFrameChg chg="modGraphic">
          <ac:chgData name="ABDALLA KHALFAN KHAMIS ALZAHMI" userId="385cce60-0647-458a-9673-4143cdea0ba7" providerId="ADAL" clId="{0441B472-EE60-4F59-B53D-5A07021A3305}" dt="2025-02-12T07:32:52.134" v="64" actId="20577"/>
          <ac:graphicFrameMkLst>
            <pc:docMk/>
            <pc:sldMk cId="3483645148" sldId="11605"/>
            <ac:graphicFrameMk id="2" creationId="{D818E776-DE14-BDDA-F54F-F2A367CB980F}"/>
          </ac:graphicFrameMkLst>
        </pc:graphicFrameChg>
        <pc:picChg chg="del">
          <ac:chgData name="ABDALLA KHALFAN KHAMIS ALZAHMI" userId="385cce60-0647-458a-9673-4143cdea0ba7" providerId="ADAL" clId="{0441B472-EE60-4F59-B53D-5A07021A3305}" dt="2025-02-12T07:33:58.702" v="106" actId="478"/>
          <ac:picMkLst>
            <pc:docMk/>
            <pc:sldMk cId="3483645148" sldId="11605"/>
            <ac:picMk id="8" creationId="{CEA9CF46-95CE-8298-B5A8-18D58742AC6C}"/>
          </ac:picMkLst>
        </pc:picChg>
        <pc:picChg chg="mod">
          <ac:chgData name="ABDALLA KHALFAN KHAMIS ALZAHMI" userId="385cce60-0647-458a-9673-4143cdea0ba7" providerId="ADAL" clId="{0441B472-EE60-4F59-B53D-5A07021A3305}" dt="2025-02-12T07:36:22.145" v="119" actId="1076"/>
          <ac:picMkLst>
            <pc:docMk/>
            <pc:sldMk cId="3483645148" sldId="11605"/>
            <ac:picMk id="9" creationId="{63F3D993-1E02-D424-B29F-B66D2CC3BC9C}"/>
          </ac:picMkLst>
        </pc:picChg>
        <pc:picChg chg="mod">
          <ac:chgData name="ABDALLA KHALFAN KHAMIS ALZAHMI" userId="385cce60-0647-458a-9673-4143cdea0ba7" providerId="ADAL" clId="{0441B472-EE60-4F59-B53D-5A07021A3305}" dt="2025-02-12T07:36:20.829" v="118" actId="1076"/>
          <ac:picMkLst>
            <pc:docMk/>
            <pc:sldMk cId="3483645148" sldId="11605"/>
            <ac:picMk id="14" creationId="{B800A1F7-02C7-2818-0B15-49F9DF6AA69F}"/>
          </ac:picMkLst>
        </pc:picChg>
        <pc:picChg chg="add mod">
          <ac:chgData name="ABDALLA KHALFAN KHAMIS ALZAHMI" userId="385cce60-0647-458a-9673-4143cdea0ba7" providerId="ADAL" clId="{0441B472-EE60-4F59-B53D-5A07021A3305}" dt="2025-02-12T07:36:24.741" v="120" actId="1076"/>
          <ac:picMkLst>
            <pc:docMk/>
            <pc:sldMk cId="3483645148" sldId="11605"/>
            <ac:picMk id="1026" creationId="{49FC0AFD-5336-CAFB-0128-8CD55B1F1551}"/>
          </ac:picMkLst>
        </pc:picChg>
      </pc:sldChg>
      <pc:sldChg chg="del">
        <pc:chgData name="ABDALLA KHALFAN KHAMIS ALZAHMI" userId="385cce60-0647-458a-9673-4143cdea0ba7" providerId="ADAL" clId="{0441B472-EE60-4F59-B53D-5A07021A3305}" dt="2025-02-12T07:33:25.929" v="84" actId="47"/>
        <pc:sldMkLst>
          <pc:docMk/>
          <pc:sldMk cId="2132578367" sldId="116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71499"/>
              </p:ext>
            </p:extLst>
          </p:nvPr>
        </p:nvGraphicFramePr>
        <p:xfrm>
          <a:off x="588088" y="454409"/>
          <a:ext cx="1008311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dirty="0"/>
                        <a:t> يحفظ المحاصيل </a:t>
                      </a: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dirty="0"/>
                        <a:t>يحفظ المحاصيل 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15 – حفظ المحاصيل </a:t>
                      </a: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1791730" y="247276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u="sng" dirty="0">
                <a:solidFill>
                  <a:srgbClr val="1888CA"/>
                </a:solidFill>
                <a:latin typeface="Roboto" panose="02000000000000000000" pitchFamily="2" charset="0"/>
              </a:rPr>
              <a:t>ان يشير الطالب من خلال الصور حفظ المحاصيل 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7" y="3314473"/>
            <a:ext cx="2944609" cy="2472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3D993-1E02-D424-B29F-B66D2CC3B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17" y="3276600"/>
            <a:ext cx="2690575" cy="2284723"/>
          </a:xfrm>
          <a:prstGeom prst="rect">
            <a:avLst/>
          </a:prstGeom>
        </p:spPr>
      </p:pic>
      <p:pic>
        <p:nvPicPr>
          <p:cNvPr id="1026" name="Picture 2" descr="مخزن تبريد لحفظ الكمثرى | مستودع تبريد فواكه | Howcool">
            <a:extLst>
              <a:ext uri="{FF2B5EF4-FFF2-40B4-BE49-F238E27FC236}">
                <a16:creationId xmlns:a16="http://schemas.microsoft.com/office/drawing/2014/main" id="{49FC0AFD-5336-CAFB-0128-8CD55B1F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67" y="3308851"/>
            <a:ext cx="3378708" cy="2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451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ABDALLA KHALFAN KHAMIS ALZAHMI</cp:lastModifiedBy>
  <cp:revision>22</cp:revision>
  <cp:lastPrinted>2025-02-06T04:28:35Z</cp:lastPrinted>
  <dcterms:created xsi:type="dcterms:W3CDTF">2024-07-11T12:32:29Z</dcterms:created>
  <dcterms:modified xsi:type="dcterms:W3CDTF">2025-02-12T07:36:27Z</dcterms:modified>
</cp:coreProperties>
</file>