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607" r:id="rId2"/>
    <p:sldId id="11608" r:id="rId3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1CD445-317A-492B-BD85-07E4C2F4A6D9}" v="20" dt="2025-02-17T06:50:32.9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6493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5795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4954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3265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3487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98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16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31E1A-CB24-4916-0E56-30035465F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D818E776-DE14-BDDA-F54F-F2A367CB98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129461"/>
              </p:ext>
            </p:extLst>
          </p:nvPr>
        </p:nvGraphicFramePr>
        <p:xfrm>
          <a:off x="588088" y="454409"/>
          <a:ext cx="10640744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578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438232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388309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1928419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191529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975058"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يحفظ المحاصيل الزراعية بعد جنيها في أماكن الحفظ المناسبة</a:t>
                      </a:r>
                    </a:p>
                    <a:p>
                      <a:br>
                        <a:rPr lang="ar-AE" sz="1400" dirty="0"/>
                      </a:b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يحفظ المحاصيل الزراعية بعد جنيها في أماكن الحفظ المناسبة</a:t>
                      </a:r>
                    </a:p>
                    <a:p>
                      <a:br>
                        <a:rPr lang="ar-AE" sz="1400" b="1" dirty="0"/>
                      </a:br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dirty="0"/>
                      </a:b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15: يحفظ المحاصيل الزراعية بعد جنيها في أماكن الحفظ المناسبة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يظهر معرفة ومهارة في اساسيات الزراعة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3" name="AutoShape 2" descr="‪Buy Lemon 500g Online in Dubai, Sharjah, Abu Dhabi, Ajman ...‬‏">
            <a:extLst>
              <a:ext uri="{FF2B5EF4-FFF2-40B4-BE49-F238E27FC236}">
                <a16:creationId xmlns:a16="http://schemas.microsoft.com/office/drawing/2014/main" id="{CE8F68F4-16F5-C270-E1E5-2D885CABCE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5403CB-B61D-DD68-90A5-A4B86ACF61DA}"/>
              </a:ext>
            </a:extLst>
          </p:cNvPr>
          <p:cNvSpPr txBox="1"/>
          <p:nvPr/>
        </p:nvSpPr>
        <p:spPr>
          <a:xfrm>
            <a:off x="2365248" y="2717158"/>
            <a:ext cx="6627381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ar-AE" b="1" i="0" strike="noStrike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ان يتعرف الطالب طريقة </a:t>
            </a:r>
            <a:r>
              <a:rPr lang="ar-AE" sz="1800" b="1" i="0" strike="noStrike" cap="none" spc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يحفظ محاصيل الزراعية بعد جنيها في أماكن الحفظ المناسبة</a:t>
            </a:r>
          </a:p>
          <a:p>
            <a:endParaRPr lang="en-US" b="1" u="sng" dirty="0">
              <a:solidFill>
                <a:srgbClr val="0070C0"/>
              </a:solidFill>
            </a:endParaRPr>
          </a:p>
        </p:txBody>
      </p:sp>
      <p:pic>
        <p:nvPicPr>
          <p:cNvPr id="5" name="Picture 4" descr="A large warehouse with many boxes of produce&#10;&#10;AI-generated content may be incorrect.">
            <a:extLst>
              <a:ext uri="{FF2B5EF4-FFF2-40B4-BE49-F238E27FC236}">
                <a16:creationId xmlns:a16="http://schemas.microsoft.com/office/drawing/2014/main" id="{4B3413ED-E165-EA77-F9AD-4F246F5F6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83" y="3276600"/>
            <a:ext cx="3483175" cy="2480762"/>
          </a:xfrm>
          <a:prstGeom prst="rect">
            <a:avLst/>
          </a:prstGeom>
        </p:spPr>
      </p:pic>
      <p:pic>
        <p:nvPicPr>
          <p:cNvPr id="7" name="Picture 6" descr="A large warehouse with many crates of vegetables&#10;&#10;AI-generated content may be incorrect.">
            <a:extLst>
              <a:ext uri="{FF2B5EF4-FFF2-40B4-BE49-F238E27FC236}">
                <a16:creationId xmlns:a16="http://schemas.microsoft.com/office/drawing/2014/main" id="{6D453CE5-699C-516D-EB8E-F2530D70D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835" y="3276600"/>
            <a:ext cx="3135213" cy="25233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750BA6C-0919-67A2-7A60-919C151E38CB}"/>
              </a:ext>
            </a:extLst>
          </p:cNvPr>
          <p:cNvSpPr txBox="1"/>
          <p:nvPr/>
        </p:nvSpPr>
        <p:spPr>
          <a:xfrm>
            <a:off x="7546849" y="3494512"/>
            <a:ext cx="4282470" cy="30162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ar-AE" sz="1400" b="1" dirty="0">
                <a:solidFill>
                  <a:srgbClr val="FF0000"/>
                </a:solidFill>
              </a:rPr>
              <a:t>لحفظ المحاصيل الزراعية بشكل مناسب، يجب مراعاة ما يلي</a:t>
            </a:r>
            <a:r>
              <a:rPr lang="ar-AE" sz="1400" dirty="0"/>
              <a:t>:</a:t>
            </a:r>
            <a:br>
              <a:rPr lang="ar-AE" sz="1400" dirty="0"/>
            </a:br>
            <a:endParaRPr lang="ar-AE" sz="1400" dirty="0"/>
          </a:p>
          <a:p>
            <a:pPr algn="r"/>
            <a:r>
              <a:rPr lang="ar-AE" sz="1400" dirty="0"/>
              <a:t>1.</a:t>
            </a:r>
            <a:r>
              <a:rPr lang="ar-AE" sz="1400" b="1" dirty="0"/>
              <a:t>  درجات حرارة مناسبة لكل نوع، مثل التبريد للخضروات والفواكه القابلة للتلف.</a:t>
            </a:r>
          </a:p>
          <a:p>
            <a:pPr algn="r"/>
            <a:r>
              <a:rPr lang="ar-AE" sz="1400" b="1" dirty="0"/>
              <a:t>2. الرطوبة: ضبط مستوى الرطوبة لتجنب التعفن أو الجفاف</a:t>
            </a:r>
          </a:p>
          <a:p>
            <a:pPr algn="r"/>
            <a:r>
              <a:rPr lang="ar-AE" sz="1400" b="1" dirty="0"/>
              <a:t>3. التهوية: توفير تهوية جيدة للحفاظ على جودة المحصول </a:t>
            </a:r>
            <a:endParaRPr lang="en-US" sz="1400" b="1" dirty="0"/>
          </a:p>
          <a:p>
            <a:pPr algn="r"/>
            <a:r>
              <a:rPr lang="ar-AE" sz="1400" b="1" dirty="0"/>
              <a:t>4.  استخدام طرق مكافحة طبيعية أو مبيدات آمنة للحفاظ على المحصول من الحشرات والقوارض.</a:t>
            </a:r>
          </a:p>
          <a:p>
            <a:pPr algn="r"/>
            <a:r>
              <a:rPr lang="ar-AE" sz="1400" b="1" dirty="0"/>
              <a:t>5. التخزين في أماكن مناسبة: مثل المستودعات الباردة حسب نوع المحصول.</a:t>
            </a:r>
          </a:p>
          <a:p>
            <a:pPr algn="r"/>
            <a:r>
              <a:rPr lang="ar-AE" sz="1400" b="1" dirty="0"/>
              <a:t>6. العزل عن المواد الضارة</a:t>
            </a:r>
          </a:p>
          <a:p>
            <a:br>
              <a:rPr lang="ar-AE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199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90CF8-78FE-2E11-0936-37ECAB8C9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66CCFED5-BE34-4ADA-151E-C84718BC2E54}"/>
              </a:ext>
            </a:extLst>
          </p:cNvPr>
          <p:cNvGraphicFramePr>
            <a:graphicFrameLocks noGrp="1"/>
          </p:cNvGraphicFramePr>
          <p:nvPr/>
        </p:nvGraphicFramePr>
        <p:xfrm>
          <a:off x="588088" y="454409"/>
          <a:ext cx="10640744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578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438232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388309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1928419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191529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975058"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يحفظ المحاصيل الزراعية بعد جنيها في أماكن الحفظ المناسبة</a:t>
                      </a:r>
                    </a:p>
                    <a:p>
                      <a:br>
                        <a:rPr lang="ar-AE" sz="1400" dirty="0"/>
                      </a:b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يحفظ المحاصيل الزراعية بعد جنيها في أماكن الحفظ المناسبة</a:t>
                      </a:r>
                    </a:p>
                    <a:p>
                      <a:br>
                        <a:rPr lang="ar-AE" sz="1400" b="1" dirty="0"/>
                      </a:br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dirty="0"/>
                      </a:b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15: يحفظ المحاصيل الزراعية بعد جنيها في أماكن الحفظ المناسبة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يظهر معرفة ومهارة في اساسيات الزراعة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3" name="AutoShape 2" descr="‪Buy Lemon 500g Online in Dubai, Sharjah, Abu Dhabi, Ajman ...‬‏">
            <a:extLst>
              <a:ext uri="{FF2B5EF4-FFF2-40B4-BE49-F238E27FC236}">
                <a16:creationId xmlns:a16="http://schemas.microsoft.com/office/drawing/2014/main" id="{B418C307-F712-D7FF-152C-EC8F810113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94FC17-EB97-80FF-66E4-F7E6EBDD2C33}"/>
              </a:ext>
            </a:extLst>
          </p:cNvPr>
          <p:cNvSpPr txBox="1"/>
          <p:nvPr/>
        </p:nvSpPr>
        <p:spPr>
          <a:xfrm>
            <a:off x="2365248" y="2717158"/>
            <a:ext cx="6627381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ar-AE" b="1" i="0" strike="noStrike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ان </a:t>
            </a:r>
            <a:r>
              <a:rPr lang="ar-AE" b="1" dirty="0">
                <a:solidFill>
                  <a:srgbClr val="0070C0"/>
                </a:solidFill>
                <a:latin typeface="Roboto" panose="02000000000000000000" pitchFamily="2" charset="0"/>
              </a:rPr>
              <a:t>يشير</a:t>
            </a:r>
            <a:r>
              <a:rPr lang="ar-AE" b="1" i="0" strike="noStrike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 الطالب علي الطريقة </a:t>
            </a:r>
            <a:r>
              <a:rPr lang="ar-AE" sz="1800" b="1" i="0" strike="noStrike" cap="none" spc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حفظ الفواكه في أماكن الحفظ المناسبة</a:t>
            </a:r>
          </a:p>
          <a:p>
            <a:endParaRPr lang="en-US" b="1" u="sng" dirty="0">
              <a:solidFill>
                <a:srgbClr val="0070C0"/>
              </a:solidFill>
            </a:endParaRPr>
          </a:p>
        </p:txBody>
      </p:sp>
      <p:pic>
        <p:nvPicPr>
          <p:cNvPr id="7" name="Picture 6" descr="A large warehouse with many crates of vegetables&#10;&#10;AI-generated content may be incorrect.">
            <a:extLst>
              <a:ext uri="{FF2B5EF4-FFF2-40B4-BE49-F238E27FC236}">
                <a16:creationId xmlns:a16="http://schemas.microsoft.com/office/drawing/2014/main" id="{D073C8EE-F6E1-B67D-F74C-C32905666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69" y="3276600"/>
            <a:ext cx="4277868" cy="27584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FC268B-220D-D53E-1E8C-93EB39968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964" y="3363489"/>
            <a:ext cx="4277868" cy="251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9025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218</Words>
  <Application>Microsoft Office PowerPoint</Application>
  <PresentationFormat>Widescreen</PresentationFormat>
  <Paragraphs>32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Helvetica</vt:lpstr>
      <vt:lpstr>Roboto</vt:lpstr>
      <vt:lpstr>Sakkal Majalla</vt:lpstr>
      <vt:lpstr>2_Office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ALRIYAMI</dc:creator>
  <cp:lastModifiedBy>SHADIH HUSSEIN KHALLL QUDAIH</cp:lastModifiedBy>
  <cp:revision>24</cp:revision>
  <cp:lastPrinted>2025-02-06T04:28:35Z</cp:lastPrinted>
  <dcterms:created xsi:type="dcterms:W3CDTF">2024-07-11T12:32:29Z</dcterms:created>
  <dcterms:modified xsi:type="dcterms:W3CDTF">2025-02-17T07:01:13Z</dcterms:modified>
</cp:coreProperties>
</file>