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7" r:id="rId2"/>
    <p:sldId id="11609" r:id="rId3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A79310-9140-4C0E-A631-65F0A8BDD555}" v="8" dt="2025-02-21T04:44:09.1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DIH HUSSEIN KHALLL QUDAIH" userId="c61c99c5-8879-40d4-ae6d-588650192bed" providerId="ADAL" clId="{22A79310-9140-4C0E-A631-65F0A8BDD555}"/>
    <pc:docChg chg="undo custSel addSld delSld modSld">
      <pc:chgData name="SHADIH HUSSEIN KHALLL QUDAIH" userId="c61c99c5-8879-40d4-ae6d-588650192bed" providerId="ADAL" clId="{22A79310-9140-4C0E-A631-65F0A8BDD555}" dt="2025-02-21T04:44:10.939" v="90" actId="108"/>
      <pc:docMkLst>
        <pc:docMk/>
      </pc:docMkLst>
      <pc:sldChg chg="addSp delSp modSp add del mod">
        <pc:chgData name="SHADIH HUSSEIN KHALLL QUDAIH" userId="c61c99c5-8879-40d4-ae6d-588650192bed" providerId="ADAL" clId="{22A79310-9140-4C0E-A631-65F0A8BDD555}" dt="2025-02-21T04:42:10.083" v="19" actId="2696"/>
        <pc:sldMkLst>
          <pc:docMk/>
          <pc:sldMk cId="1425199398" sldId="11607"/>
        </pc:sldMkLst>
        <pc:spChg chg="add">
          <ac:chgData name="SHADIH HUSSEIN KHALLL QUDAIH" userId="c61c99c5-8879-40d4-ae6d-588650192bed" providerId="ADAL" clId="{22A79310-9140-4C0E-A631-65F0A8BDD555}" dt="2025-02-21T04:41:04.695" v="13"/>
          <ac:spMkLst>
            <pc:docMk/>
            <pc:sldMk cId="1425199398" sldId="11607"/>
            <ac:spMk id="4" creationId="{3959236D-6CBE-4366-E7B9-F89E611F782F}"/>
          </ac:spMkLst>
        </pc:spChg>
        <pc:spChg chg="mod">
          <ac:chgData name="SHADIH HUSSEIN KHALLL QUDAIH" userId="c61c99c5-8879-40d4-ae6d-588650192bed" providerId="ADAL" clId="{22A79310-9140-4C0E-A631-65F0A8BDD555}" dt="2025-02-21T04:41:18.286" v="14"/>
          <ac:spMkLst>
            <pc:docMk/>
            <pc:sldMk cId="1425199398" sldId="11607"/>
            <ac:spMk id="9" creationId="{795403CB-B61D-DD68-90A5-A4B86ACF61DA}"/>
          </ac:spMkLst>
        </pc:spChg>
        <pc:graphicFrameChg chg="mod modGraphic">
          <ac:chgData name="SHADIH HUSSEIN KHALLL QUDAIH" userId="c61c99c5-8879-40d4-ae6d-588650192bed" providerId="ADAL" clId="{22A79310-9140-4C0E-A631-65F0A8BDD555}" dt="2025-02-21T04:40:35.573" v="7" actId="20577"/>
          <ac:graphicFrameMkLst>
            <pc:docMk/>
            <pc:sldMk cId="1425199398" sldId="11607"/>
            <ac:graphicFrameMk id="2" creationId="{D818E776-DE14-BDDA-F54F-F2A367CB980F}"/>
          </ac:graphicFrameMkLst>
        </pc:graphicFrameChg>
        <pc:picChg chg="mod">
          <ac:chgData name="SHADIH HUSSEIN KHALLL QUDAIH" userId="c61c99c5-8879-40d4-ae6d-588650192bed" providerId="ADAL" clId="{22A79310-9140-4C0E-A631-65F0A8BDD555}" dt="2025-02-21T04:40:55.935" v="11" actId="1076"/>
          <ac:picMkLst>
            <pc:docMk/>
            <pc:sldMk cId="1425199398" sldId="11607"/>
            <ac:picMk id="8" creationId="{05779DFB-A4D5-356B-0C29-B0DBBF742AFD}"/>
          </ac:picMkLst>
        </pc:picChg>
        <pc:picChg chg="del">
          <ac:chgData name="SHADIH HUSSEIN KHALLL QUDAIH" userId="c61c99c5-8879-40d4-ae6d-588650192bed" providerId="ADAL" clId="{22A79310-9140-4C0E-A631-65F0A8BDD555}" dt="2025-02-21T04:40:50.624" v="8" actId="478"/>
          <ac:picMkLst>
            <pc:docMk/>
            <pc:sldMk cId="1425199398" sldId="11607"/>
            <ac:picMk id="11" creationId="{A0245C56-7473-8783-34B9-8FE746E1C7CF}"/>
          </ac:picMkLst>
        </pc:picChg>
        <pc:picChg chg="del">
          <ac:chgData name="SHADIH HUSSEIN KHALLL QUDAIH" userId="c61c99c5-8879-40d4-ae6d-588650192bed" providerId="ADAL" clId="{22A79310-9140-4C0E-A631-65F0A8BDD555}" dt="2025-02-21T04:40:51.310" v="9" actId="478"/>
          <ac:picMkLst>
            <pc:docMk/>
            <pc:sldMk cId="1425199398" sldId="11607"/>
            <ac:picMk id="14" creationId="{8638C850-A46F-85C6-F06E-BC632E5BFB43}"/>
          </ac:picMkLst>
        </pc:picChg>
        <pc:picChg chg="del">
          <ac:chgData name="SHADIH HUSSEIN KHALLL QUDAIH" userId="c61c99c5-8879-40d4-ae6d-588650192bed" providerId="ADAL" clId="{22A79310-9140-4C0E-A631-65F0A8BDD555}" dt="2025-02-21T04:40:52.197" v="10" actId="478"/>
          <ac:picMkLst>
            <pc:docMk/>
            <pc:sldMk cId="1425199398" sldId="11607"/>
            <ac:picMk id="16" creationId="{2EB7256F-D8D4-94B3-F451-E4022D0E1E17}"/>
          </ac:picMkLst>
        </pc:picChg>
      </pc:sldChg>
      <pc:sldChg chg="del">
        <pc:chgData name="SHADIH HUSSEIN KHALLL QUDAIH" userId="c61c99c5-8879-40d4-ae6d-588650192bed" providerId="ADAL" clId="{22A79310-9140-4C0E-A631-65F0A8BDD555}" dt="2025-02-21T04:41:29.522" v="15" actId="2696"/>
        <pc:sldMkLst>
          <pc:docMk/>
          <pc:sldMk cId="4192690252" sldId="11608"/>
        </pc:sldMkLst>
      </pc:sldChg>
      <pc:sldChg chg="modSp add del mod">
        <pc:chgData name="SHADIH HUSSEIN KHALLL QUDAIH" userId="c61c99c5-8879-40d4-ae6d-588650192bed" providerId="ADAL" clId="{22A79310-9140-4C0E-A631-65F0A8BDD555}" dt="2025-02-21T04:44:10.939" v="90" actId="108"/>
        <pc:sldMkLst>
          <pc:docMk/>
          <pc:sldMk cId="1815031814" sldId="11609"/>
        </pc:sldMkLst>
        <pc:spChg chg="mod">
          <ac:chgData name="SHADIH HUSSEIN KHALLL QUDAIH" userId="c61c99c5-8879-40d4-ae6d-588650192bed" providerId="ADAL" clId="{22A79310-9140-4C0E-A631-65F0A8BDD555}" dt="2025-02-21T04:43:12.356" v="82" actId="20577"/>
          <ac:spMkLst>
            <pc:docMk/>
            <pc:sldMk cId="1815031814" sldId="11609"/>
            <ac:spMk id="9" creationId="{DD65FDE8-DE66-C4B7-B298-AFA09EEC3E4C}"/>
          </ac:spMkLst>
        </pc:spChg>
        <pc:graphicFrameChg chg="mod modGraphic">
          <ac:chgData name="SHADIH HUSSEIN KHALLL QUDAIH" userId="c61c99c5-8879-40d4-ae6d-588650192bed" providerId="ADAL" clId="{22A79310-9140-4C0E-A631-65F0A8BDD555}" dt="2025-02-21T04:44:10.939" v="90" actId="108"/>
          <ac:graphicFrameMkLst>
            <pc:docMk/>
            <pc:sldMk cId="1815031814" sldId="11609"/>
            <ac:graphicFrameMk id="10" creationId="{287B2E2D-ACD0-FD2D-BB0E-1750488A4636}"/>
          </ac:graphicFrameMkLst>
        </pc:graphicFrameChg>
      </pc:sldChg>
      <pc:sldChg chg="add del">
        <pc:chgData name="SHADIH HUSSEIN KHALLL QUDAIH" userId="c61c99c5-8879-40d4-ae6d-588650192bed" providerId="ADAL" clId="{22A79310-9140-4C0E-A631-65F0A8BDD555}" dt="2025-02-21T04:42:15.566" v="22" actId="2696"/>
        <pc:sldMkLst>
          <pc:docMk/>
          <pc:sldMk cId="676048534" sldId="11610"/>
        </pc:sldMkLst>
      </pc:sldChg>
      <pc:sldMasterChg chg="addSldLayout delSldLayout">
        <pc:chgData name="SHADIH HUSSEIN KHALLL QUDAIH" userId="c61c99c5-8879-40d4-ae6d-588650192bed" providerId="ADAL" clId="{22A79310-9140-4C0E-A631-65F0A8BDD555}" dt="2025-02-21T04:42:10.083" v="19" actId="2696"/>
        <pc:sldMasterMkLst>
          <pc:docMk/>
          <pc:sldMasterMk cId="2056167076" sldId="2147483660"/>
        </pc:sldMasterMkLst>
        <pc:sldLayoutChg chg="add del">
          <pc:chgData name="SHADIH HUSSEIN KHALLL QUDAIH" userId="c61c99c5-8879-40d4-ae6d-588650192bed" providerId="ADAL" clId="{22A79310-9140-4C0E-A631-65F0A8BDD555}" dt="2025-02-21T04:42:10.083" v="19" actId="2696"/>
          <pc:sldLayoutMkLst>
            <pc:docMk/>
            <pc:sldMasterMk cId="2056167076" sldId="2147483660"/>
            <pc:sldLayoutMk cId="4207985350" sldId="2147483667"/>
          </pc:sldLayoutMkLst>
        </pc:sldLayoutChg>
      </pc:sldMasterChg>
    </pc:docChg>
  </pc:docChgLst>
  <pc:docChgLst>
    <pc:chgData name="SHADIH HUSSEIN KHALLL QUDAIH" userId="c61c99c5-8879-40d4-ae6d-588650192bed" providerId="ADAL" clId="{B8912C5E-1275-4C1B-A967-C5B065B7BA2D}"/>
    <pc:docChg chg="custSel modSld">
      <pc:chgData name="SHADIH HUSSEIN KHALLL QUDAIH" userId="c61c99c5-8879-40d4-ae6d-588650192bed" providerId="ADAL" clId="{B8912C5E-1275-4C1B-A967-C5B065B7BA2D}" dt="2025-02-20T04:30:42.185" v="52" actId="1076"/>
      <pc:docMkLst>
        <pc:docMk/>
      </pc:docMkLst>
      <pc:sldChg chg="modSp mod">
        <pc:chgData name="SHADIH HUSSEIN KHALLL QUDAIH" userId="c61c99c5-8879-40d4-ae6d-588650192bed" providerId="ADAL" clId="{B8912C5E-1275-4C1B-A967-C5B065B7BA2D}" dt="2025-02-20T04:18:37.153" v="46" actId="20577"/>
        <pc:sldMkLst>
          <pc:docMk/>
          <pc:sldMk cId="1815031814" sldId="11609"/>
        </pc:sldMkLst>
        <pc:spChg chg="mod">
          <ac:chgData name="SHADIH HUSSEIN KHALLL QUDAIH" userId="c61c99c5-8879-40d4-ae6d-588650192bed" providerId="ADAL" clId="{B8912C5E-1275-4C1B-A967-C5B065B7BA2D}" dt="2025-02-20T04:18:37.153" v="46" actId="20577"/>
          <ac:spMkLst>
            <pc:docMk/>
            <pc:sldMk cId="1815031814" sldId="11609"/>
            <ac:spMk id="9" creationId="{DD65FDE8-DE66-C4B7-B298-AFA09EEC3E4C}"/>
          </ac:spMkLst>
        </pc:spChg>
      </pc:sldChg>
      <pc:sldChg chg="addSp delSp modSp mod">
        <pc:chgData name="SHADIH HUSSEIN KHALLL QUDAIH" userId="c61c99c5-8879-40d4-ae6d-588650192bed" providerId="ADAL" clId="{B8912C5E-1275-4C1B-A967-C5B065B7BA2D}" dt="2025-02-20T04:30:42.185" v="52" actId="1076"/>
        <pc:sldMkLst>
          <pc:docMk/>
          <pc:sldMk cId="676048534" sldId="11610"/>
        </pc:sldMkLst>
        <pc:picChg chg="add mod">
          <ac:chgData name="SHADIH HUSSEIN KHALLL QUDAIH" userId="c61c99c5-8879-40d4-ae6d-588650192bed" providerId="ADAL" clId="{B8912C5E-1275-4C1B-A967-C5B065B7BA2D}" dt="2025-02-20T04:30:37.610" v="51" actId="14100"/>
          <ac:picMkLst>
            <pc:docMk/>
            <pc:sldMk cId="676048534" sldId="11610"/>
            <ac:picMk id="4" creationId="{8797113F-2F3A-B1EF-A85E-D28B8094F517}"/>
          </ac:picMkLst>
        </pc:picChg>
        <pc:picChg chg="del">
          <ac:chgData name="SHADIH HUSSEIN KHALLL QUDAIH" userId="c61c99c5-8879-40d4-ae6d-588650192bed" providerId="ADAL" clId="{B8912C5E-1275-4C1B-A967-C5B065B7BA2D}" dt="2025-02-20T04:29:59.454" v="47" actId="478"/>
          <ac:picMkLst>
            <pc:docMk/>
            <pc:sldMk cId="676048534" sldId="11610"/>
            <ac:picMk id="8" creationId="{E0790B97-0A85-7D32-86F0-1DD99130D380}"/>
          </ac:picMkLst>
        </pc:picChg>
        <pc:picChg chg="del">
          <ac:chgData name="SHADIH HUSSEIN KHALLL QUDAIH" userId="c61c99c5-8879-40d4-ae6d-588650192bed" providerId="ADAL" clId="{B8912C5E-1275-4C1B-A967-C5B065B7BA2D}" dt="2025-02-20T04:30:04.106" v="48" actId="478"/>
          <ac:picMkLst>
            <pc:docMk/>
            <pc:sldMk cId="676048534" sldId="11610"/>
            <ac:picMk id="11" creationId="{91355E61-1414-951B-82BB-CB7004C6466A}"/>
          </ac:picMkLst>
        </pc:picChg>
        <pc:picChg chg="mod">
          <ac:chgData name="SHADIH HUSSEIN KHALLL QUDAIH" userId="c61c99c5-8879-40d4-ae6d-588650192bed" providerId="ADAL" clId="{B8912C5E-1275-4C1B-A967-C5B065B7BA2D}" dt="2025-02-20T04:30:42.185" v="52" actId="1076"/>
          <ac:picMkLst>
            <pc:docMk/>
            <pc:sldMk cId="676048534" sldId="11610"/>
            <ac:picMk id="14" creationId="{59765F1F-E524-F563-C74F-649E30ECA7E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631E1A-CB24-4916-0E56-30035465F9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D818E776-DE14-BDDA-F54F-F2A367CB98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929012"/>
              </p:ext>
            </p:extLst>
          </p:nvPr>
        </p:nvGraphicFramePr>
        <p:xfrm>
          <a:off x="620576" y="468946"/>
          <a:ext cx="9993156" cy="2276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4546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46459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242958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1811057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13010">
                <a:tc>
                  <a:txBody>
                    <a:bodyPr/>
                    <a:lstStyle/>
                    <a:p>
                      <a:pPr algn="ctr"/>
                      <a:r>
                        <a:rPr lang="ar-AE" sz="105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05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05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05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05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05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05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05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1963424"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يضع البذور في التربة بطريقة صحيحة وآمنة</a:t>
                      </a:r>
                      <a:br>
                        <a:rPr lang="ar-AE" sz="1050" dirty="0"/>
                      </a:br>
                      <a:br>
                        <a:rPr lang="ar-AE" sz="1050" dirty="0"/>
                      </a:br>
                      <a:endParaRPr lang="ar-AE" sz="105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br>
                        <a:rPr lang="ar-AE" sz="1400" b="1" dirty="0"/>
                      </a:br>
                      <a:br>
                        <a:rPr lang="ar-AE" sz="1400" b="1" dirty="0"/>
                      </a:b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يضع البذور في التربة بطريقة صحيحة وآمنة</a:t>
                      </a:r>
                      <a:br>
                        <a:rPr lang="ar-AE" sz="1050" dirty="0"/>
                      </a:br>
                      <a:br>
                        <a:rPr lang="ar-AE" sz="1050" dirty="0"/>
                      </a:br>
                      <a:br>
                        <a:rPr lang="ar-AE" sz="1050" dirty="0"/>
                      </a:br>
                      <a:br>
                        <a:rPr lang="ar-AE" sz="1050" dirty="0"/>
                      </a:br>
                      <a:endParaRPr lang="ar-AE" sz="105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050" dirty="0"/>
                        <a:t>الدرس رقم 17</a:t>
                      </a: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: يضع البذور في التربة بطريقة صحيحة وآمنة</a:t>
                      </a: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05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05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3" name="AutoShape 2" descr="‪Buy Lemon 500g Online in Dubai, Sharjah, Abu Dhabi, Ajman ...‬‏">
            <a:extLst>
              <a:ext uri="{FF2B5EF4-FFF2-40B4-BE49-F238E27FC236}">
                <a16:creationId xmlns:a16="http://schemas.microsoft.com/office/drawing/2014/main" id="{CE8F68F4-16F5-C270-E1E5-2D885CABCE8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5403CB-B61D-DD68-90A5-A4B86ACF61DA}"/>
              </a:ext>
            </a:extLst>
          </p:cNvPr>
          <p:cNvSpPr txBox="1"/>
          <p:nvPr/>
        </p:nvSpPr>
        <p:spPr>
          <a:xfrm>
            <a:off x="3546389" y="2953434"/>
            <a:ext cx="6854911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ar-AE" sz="1800" b="1" i="0" u="none" strike="noStrike" cap="none" spc="0" baseline="0">
                <a:ln>
                  <a:noFill/>
                </a:ln>
                <a:solidFill>
                  <a:schemeClr val="dk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يضع البذور في التربة بطريقة صحيحة وآمنة</a:t>
            </a:r>
            <a:endParaRPr lang="en-US" b="1" u="sng" dirty="0">
              <a:solidFill>
                <a:srgbClr val="0070C0"/>
              </a:solidFill>
            </a:endParaRPr>
          </a:p>
        </p:txBody>
      </p:sp>
      <p:pic>
        <p:nvPicPr>
          <p:cNvPr id="8" name="Picture 7" descr="A tray of seedlings and gardening tools&#10;&#10;AI-generated content may be incorrect.">
            <a:extLst>
              <a:ext uri="{FF2B5EF4-FFF2-40B4-BE49-F238E27FC236}">
                <a16:creationId xmlns:a16="http://schemas.microsoft.com/office/drawing/2014/main" id="{05779DFB-A4D5-356B-0C29-B0DBBF742A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264" y="3429000"/>
            <a:ext cx="2678373" cy="2521988"/>
          </a:xfrm>
          <a:prstGeom prst="rect">
            <a:avLst/>
          </a:prstGeom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3959236D-6CBE-4366-E7B9-F89E611F78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الدرس رقم 17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121212"/>
                </a:solidFill>
                <a:effectLst/>
                <a:latin typeface="Roboto" panose="02000000000000000000" pitchFamily="2" charset="0"/>
              </a:rPr>
              <a:t>: </a:t>
            </a:r>
            <a:r>
              <a:rPr kumimoji="0" lang="ar-SA" altLang="en-US" sz="1200" b="1" i="0" u="none" strike="noStrike" cap="none" normalizeH="0" baseline="0">
                <a:ln>
                  <a:noFill/>
                </a:ln>
                <a:solidFill>
                  <a:srgbClr val="121212"/>
                </a:solidFill>
                <a:effectLst/>
                <a:latin typeface="Roboto" panose="02000000000000000000" pitchFamily="2" charset="0"/>
                <a:cs typeface="Arial" panose="020B0604020202020204" pitchFamily="34" charset="0"/>
              </a:rPr>
              <a:t>يضع البذور في التربة بطريقة صحيحة وآمنة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199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15DC90-4789-9315-6E89-D6830965AA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‪Buy Lemon 500g Online in Dubai, Sharjah, Abu Dhabi, Ajman ...‬‏">
            <a:extLst>
              <a:ext uri="{FF2B5EF4-FFF2-40B4-BE49-F238E27FC236}">
                <a16:creationId xmlns:a16="http://schemas.microsoft.com/office/drawing/2014/main" id="{0705065B-9AB4-8B47-49A1-04DB771A3AC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65FDE8-DE66-C4B7-B298-AFA09EEC3E4C}"/>
              </a:ext>
            </a:extLst>
          </p:cNvPr>
          <p:cNvSpPr txBox="1"/>
          <p:nvPr/>
        </p:nvSpPr>
        <p:spPr>
          <a:xfrm>
            <a:off x="3503119" y="2848181"/>
            <a:ext cx="6627381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ar-AE" b="1" i="0" strike="noStrike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ان</a:t>
            </a:r>
            <a:r>
              <a:rPr lang="ar-AE" b="1" dirty="0">
                <a:solidFill>
                  <a:srgbClr val="0070C0"/>
                </a:solidFill>
                <a:latin typeface="Roboto" panose="02000000000000000000" pitchFamily="2" charset="0"/>
              </a:rPr>
              <a:t> يشيرالطالب على الشتلات في المساحات الخارجية </a:t>
            </a:r>
            <a:endParaRPr lang="ar-AE" sz="1800" b="1" i="0" strike="noStrike" cap="none" spc="0" baseline="0" dirty="0">
              <a:ln>
                <a:noFill/>
              </a:ln>
              <a:solidFill>
                <a:srgbClr val="0070C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  <a:p>
            <a:endParaRPr lang="en-US" b="1" u="sng" dirty="0">
              <a:solidFill>
                <a:srgbClr val="0070C0"/>
              </a:solidFill>
            </a:endParaRPr>
          </a:p>
        </p:txBody>
      </p:sp>
      <p:pic>
        <p:nvPicPr>
          <p:cNvPr id="5" name="Picture 4" descr="A tray of seedlings and gardening tools&#10;&#10;AI-generated content may be incorrect.">
            <a:extLst>
              <a:ext uri="{FF2B5EF4-FFF2-40B4-BE49-F238E27FC236}">
                <a16:creationId xmlns:a16="http://schemas.microsoft.com/office/drawing/2014/main" id="{337C8411-63D5-277B-E254-1B7769EA5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762" y="3494512"/>
            <a:ext cx="3802897" cy="293688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6C7165A-4C76-25E4-7D12-A7AE098CAE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8066" y="3581400"/>
            <a:ext cx="3979620" cy="2757616"/>
          </a:xfrm>
          <a:prstGeom prst="rect">
            <a:avLst/>
          </a:prstGeom>
        </p:spPr>
      </p:pic>
      <p:graphicFrame>
        <p:nvGraphicFramePr>
          <p:cNvPr id="10" name="Table 5">
            <a:extLst>
              <a:ext uri="{FF2B5EF4-FFF2-40B4-BE49-F238E27FC236}">
                <a16:creationId xmlns:a16="http://schemas.microsoft.com/office/drawing/2014/main" id="{287B2E2D-ACD0-FD2D-BB0E-1750488A46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408409"/>
              </p:ext>
            </p:extLst>
          </p:nvPr>
        </p:nvGraphicFramePr>
        <p:xfrm>
          <a:off x="594530" y="392468"/>
          <a:ext cx="9993156" cy="2276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4546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46459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242958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1811057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13010">
                <a:tc>
                  <a:txBody>
                    <a:bodyPr/>
                    <a:lstStyle/>
                    <a:p>
                      <a:pPr algn="ctr"/>
                      <a:r>
                        <a:rPr lang="ar-AE" sz="105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05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05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05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05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05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05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05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1963424">
                <a:tc>
                  <a:txBody>
                    <a:bodyPr/>
                    <a:lstStyle/>
                    <a:p>
                      <a:br>
                        <a:rPr lang="ar-AE" sz="1050" dirty="0"/>
                      </a:br>
                      <a:r>
                        <a:rPr lang="ar-AE" sz="105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يضع البذور في التربة بطريقة صحيحة وآمنة</a:t>
                      </a:r>
                      <a:br>
                        <a:rPr lang="ar-AE" sz="1050" dirty="0"/>
                      </a:br>
                      <a:endParaRPr lang="ar-AE" sz="105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br>
                        <a:rPr lang="ar-AE" sz="1400" b="1" dirty="0"/>
                      </a:br>
                      <a:br>
                        <a:rPr lang="ar-AE" sz="1400" b="1" dirty="0"/>
                      </a:b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r>
                        <a:rPr lang="ar-AE" sz="105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يضع البذور في التربة بطريقة صحيحة وآمنة</a:t>
                      </a:r>
                      <a:br>
                        <a:rPr lang="ar-AE" sz="1050" dirty="0"/>
                      </a:br>
                      <a:br>
                        <a:rPr lang="ar-AE" sz="1050" dirty="0"/>
                      </a:br>
                      <a:br>
                        <a:rPr lang="ar-AE" sz="1050" dirty="0"/>
                      </a:br>
                      <a:br>
                        <a:rPr lang="ar-AE" sz="1050" dirty="0"/>
                      </a:br>
                      <a:endParaRPr lang="ar-AE" sz="105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br>
                        <a:rPr lang="ar-AE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r>
                        <a:rPr lang="ar-AE" sz="105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17: يضع البذور في التربة بطريقة صحيحة وآمنة</a:t>
                      </a: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05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05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503181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</TotalTime>
  <Words>126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Roboto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SHADIH HUSSEIN KHALLL QUDAIH</cp:lastModifiedBy>
  <cp:revision>25</cp:revision>
  <cp:lastPrinted>2025-02-20T04:19:30Z</cp:lastPrinted>
  <dcterms:created xsi:type="dcterms:W3CDTF">2024-07-11T12:32:29Z</dcterms:created>
  <dcterms:modified xsi:type="dcterms:W3CDTF">2025-02-21T04:44:16Z</dcterms:modified>
</cp:coreProperties>
</file>