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0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D72EB-FFE2-4BF9-AA63-745580D2006C}" v="15" dt="2025-02-20T03:39:31.597"/>
    <p1510:client id="{B8912C5E-1275-4C1B-A967-C5B065B7BA2D}" v="1" dt="2025-02-20T04:30:33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B8912C5E-1275-4C1B-A967-C5B065B7BA2D}"/>
    <pc:docChg chg="custSel modSld">
      <pc:chgData name="SHADIH HUSSEIN KHALLL QUDAIH" userId="c61c99c5-8879-40d4-ae6d-588650192bed" providerId="ADAL" clId="{B8912C5E-1275-4C1B-A967-C5B065B7BA2D}" dt="2025-02-20T04:30:42.185" v="52" actId="1076"/>
      <pc:docMkLst>
        <pc:docMk/>
      </pc:docMkLst>
      <pc:sldChg chg="modSp mod">
        <pc:chgData name="SHADIH HUSSEIN KHALLL QUDAIH" userId="c61c99c5-8879-40d4-ae6d-588650192bed" providerId="ADAL" clId="{B8912C5E-1275-4C1B-A967-C5B065B7BA2D}" dt="2025-02-20T04:18:37.153" v="46" actId="20577"/>
        <pc:sldMkLst>
          <pc:docMk/>
          <pc:sldMk cId="1815031814" sldId="11609"/>
        </pc:sldMkLst>
        <pc:spChg chg="mod">
          <ac:chgData name="SHADIH HUSSEIN KHALLL QUDAIH" userId="c61c99c5-8879-40d4-ae6d-588650192bed" providerId="ADAL" clId="{B8912C5E-1275-4C1B-A967-C5B065B7BA2D}" dt="2025-02-20T04:18:37.153" v="46" actId="20577"/>
          <ac:spMkLst>
            <pc:docMk/>
            <pc:sldMk cId="1815031814" sldId="11609"/>
            <ac:spMk id="9" creationId="{DD65FDE8-DE66-C4B7-B298-AFA09EEC3E4C}"/>
          </ac:spMkLst>
        </pc:spChg>
      </pc:sldChg>
      <pc:sldChg chg="addSp delSp modSp mod">
        <pc:chgData name="SHADIH HUSSEIN KHALLL QUDAIH" userId="c61c99c5-8879-40d4-ae6d-588650192bed" providerId="ADAL" clId="{B8912C5E-1275-4C1B-A967-C5B065B7BA2D}" dt="2025-02-20T04:30:42.185" v="52" actId="1076"/>
        <pc:sldMkLst>
          <pc:docMk/>
          <pc:sldMk cId="676048534" sldId="11610"/>
        </pc:sldMkLst>
        <pc:picChg chg="add mod">
          <ac:chgData name="SHADIH HUSSEIN KHALLL QUDAIH" userId="c61c99c5-8879-40d4-ae6d-588650192bed" providerId="ADAL" clId="{B8912C5E-1275-4C1B-A967-C5B065B7BA2D}" dt="2025-02-20T04:30:37.610" v="51" actId="14100"/>
          <ac:picMkLst>
            <pc:docMk/>
            <pc:sldMk cId="676048534" sldId="11610"/>
            <ac:picMk id="4" creationId="{8797113F-2F3A-B1EF-A85E-D28B8094F517}"/>
          </ac:picMkLst>
        </pc:picChg>
        <pc:picChg chg="del">
          <ac:chgData name="SHADIH HUSSEIN KHALLL QUDAIH" userId="c61c99c5-8879-40d4-ae6d-588650192bed" providerId="ADAL" clId="{B8912C5E-1275-4C1B-A967-C5B065B7BA2D}" dt="2025-02-20T04:29:59.454" v="47" actId="478"/>
          <ac:picMkLst>
            <pc:docMk/>
            <pc:sldMk cId="676048534" sldId="11610"/>
            <ac:picMk id="8" creationId="{E0790B97-0A85-7D32-86F0-1DD99130D380}"/>
          </ac:picMkLst>
        </pc:picChg>
        <pc:picChg chg="del">
          <ac:chgData name="SHADIH HUSSEIN KHALLL QUDAIH" userId="c61c99c5-8879-40d4-ae6d-588650192bed" providerId="ADAL" clId="{B8912C5E-1275-4C1B-A967-C5B065B7BA2D}" dt="2025-02-20T04:30:04.106" v="48" actId="478"/>
          <ac:picMkLst>
            <pc:docMk/>
            <pc:sldMk cId="676048534" sldId="11610"/>
            <ac:picMk id="11" creationId="{91355E61-1414-951B-82BB-CB7004C6466A}"/>
          </ac:picMkLst>
        </pc:picChg>
        <pc:picChg chg="mod">
          <ac:chgData name="SHADIH HUSSEIN KHALLL QUDAIH" userId="c61c99c5-8879-40d4-ae6d-588650192bed" providerId="ADAL" clId="{B8912C5E-1275-4C1B-A967-C5B065B7BA2D}" dt="2025-02-20T04:30:42.185" v="52" actId="1076"/>
          <ac:picMkLst>
            <pc:docMk/>
            <pc:sldMk cId="676048534" sldId="11610"/>
            <ac:picMk id="14" creationId="{59765F1F-E524-F563-C74F-649E30ECA7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48369"/>
              </p:ext>
            </p:extLst>
          </p:nvPr>
        </p:nvGraphicFramePr>
        <p:xfrm>
          <a:off x="620576" y="468946"/>
          <a:ext cx="9993156" cy="232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546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4295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11057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13010"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96342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يجهز مستلزمات تشتيل البذور</a:t>
                      </a: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403CB-B61D-DD68-90A5-A4B86ACF61DA}"/>
              </a:ext>
            </a:extLst>
          </p:cNvPr>
          <p:cNvSpPr txBox="1"/>
          <p:nvPr/>
        </p:nvSpPr>
        <p:spPr>
          <a:xfrm>
            <a:off x="3546389" y="2953434"/>
            <a:ext cx="685491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ادوات تشتيل البذور </a:t>
            </a:r>
            <a:endParaRPr lang="ar-AE" sz="1800" b="1" i="0" strike="noStrike" cap="none" spc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8" name="Picture 7" descr="A tray of seedlings and gardening tools&#10;&#10;AI-generated content may be incorrect.">
            <a:extLst>
              <a:ext uri="{FF2B5EF4-FFF2-40B4-BE49-F238E27FC236}">
                <a16:creationId xmlns:a16="http://schemas.microsoft.com/office/drawing/2014/main" id="{05779DFB-A4D5-356B-0C29-B0DBBF742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3" y="3819988"/>
            <a:ext cx="2678373" cy="2521988"/>
          </a:xfrm>
          <a:prstGeom prst="rect">
            <a:avLst/>
          </a:prstGeom>
        </p:spPr>
      </p:pic>
      <p:pic>
        <p:nvPicPr>
          <p:cNvPr id="11" name="Picture 10" descr="A stack of cardboard containers with labels&#10;&#10;AI-generated content may be incorrect.">
            <a:extLst>
              <a:ext uri="{FF2B5EF4-FFF2-40B4-BE49-F238E27FC236}">
                <a16:creationId xmlns:a16="http://schemas.microsoft.com/office/drawing/2014/main" id="{A0245C56-7473-8783-34B9-8FE746E1C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27" y="4065542"/>
            <a:ext cx="2555110" cy="2521988"/>
          </a:xfrm>
          <a:prstGeom prst="rect">
            <a:avLst/>
          </a:prstGeom>
        </p:spPr>
      </p:pic>
      <p:pic>
        <p:nvPicPr>
          <p:cNvPr id="14" name="Picture 13" descr="A black plastic tray with small holes&#10;&#10;AI-generated content may be incorrect.">
            <a:extLst>
              <a:ext uri="{FF2B5EF4-FFF2-40B4-BE49-F238E27FC236}">
                <a16:creationId xmlns:a16="http://schemas.microsoft.com/office/drawing/2014/main" id="{8638C850-A46F-85C6-F06E-BC632E5BF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54" y="4132040"/>
            <a:ext cx="2555110" cy="2257014"/>
          </a:xfrm>
          <a:prstGeom prst="rect">
            <a:avLst/>
          </a:prstGeom>
        </p:spPr>
      </p:pic>
      <p:pic>
        <p:nvPicPr>
          <p:cNvPr id="16" name="Picture 15" descr="A green garden tools with wooden handles&#10;&#10;AI-generated content may be incorrect.">
            <a:extLst>
              <a:ext uri="{FF2B5EF4-FFF2-40B4-BE49-F238E27FC236}">
                <a16:creationId xmlns:a16="http://schemas.microsoft.com/office/drawing/2014/main" id="{2EB7256F-D8D4-94B3-F451-E4022D0E1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81" y="3999553"/>
            <a:ext cx="2594045" cy="25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0CF8-78FE-2E11-0936-37ECAB8C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418C307-F712-D7FF-152C-EC8F81011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4FC17-EB97-80FF-66E4-F7E6EBDD2C33}"/>
              </a:ext>
            </a:extLst>
          </p:cNvPr>
          <p:cNvSpPr txBox="1"/>
          <p:nvPr/>
        </p:nvSpPr>
        <p:spPr>
          <a:xfrm>
            <a:off x="2934709" y="2813561"/>
            <a:ext cx="66273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يميزالطالب بين عملية </a:t>
            </a:r>
            <a:r>
              <a:rPr lang="ar-AE" sz="1800" b="1" i="0" strike="noStrike" cap="none" spc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تشتيل البذور والزراعة العادية </a:t>
            </a:r>
          </a:p>
          <a:p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 descr="A tray of seedlings and gardening tools&#10;&#10;AI-generated content may be incorrect.">
            <a:extLst>
              <a:ext uri="{FF2B5EF4-FFF2-40B4-BE49-F238E27FC236}">
                <a16:creationId xmlns:a16="http://schemas.microsoft.com/office/drawing/2014/main" id="{ECF82017-51E4-780A-38AA-AE2A22561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" y="3494512"/>
            <a:ext cx="3802897" cy="2936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B9377-0B8C-8AB8-C7AD-25E310B8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66" y="3581400"/>
            <a:ext cx="3979620" cy="2757616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BC8E67B-D89E-3949-0F67-1043A18A2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69762"/>
              </p:ext>
            </p:extLst>
          </p:nvPr>
        </p:nvGraphicFramePr>
        <p:xfrm>
          <a:off x="594530" y="392468"/>
          <a:ext cx="9993156" cy="232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546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4295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11057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13010"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96342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يجهز مستلزمات تشتيل البذور</a:t>
                      </a: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DC90-4789-9315-6E89-D6830965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0705065B-9AB4-8B47-49A1-04DB771A3A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5FDE8-DE66-C4B7-B298-AFA09EEC3E4C}"/>
              </a:ext>
            </a:extLst>
          </p:cNvPr>
          <p:cNvSpPr txBox="1"/>
          <p:nvPr/>
        </p:nvSpPr>
        <p:spPr>
          <a:xfrm>
            <a:off x="3503119" y="2848181"/>
            <a:ext cx="66273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يشيرالطالب علي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 الصورة التي تدل علي 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ar-AE" sz="1800" b="1" i="0" strike="noStrike" cap="none" spc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تشتيل البذور</a:t>
            </a:r>
          </a:p>
          <a:p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 descr="A tray of seedlings and gardening tools&#10;&#10;AI-generated content may be incorrect.">
            <a:extLst>
              <a:ext uri="{FF2B5EF4-FFF2-40B4-BE49-F238E27FC236}">
                <a16:creationId xmlns:a16="http://schemas.microsoft.com/office/drawing/2014/main" id="{337C8411-63D5-277B-E254-1B7769E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" y="3494512"/>
            <a:ext cx="3802897" cy="2936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7165A-4C76-25E4-7D12-A7AE098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66" y="3581400"/>
            <a:ext cx="3979620" cy="2757616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287B2E2D-ACD0-FD2D-BB0E-1750488A4636}"/>
              </a:ext>
            </a:extLst>
          </p:cNvPr>
          <p:cNvGraphicFramePr>
            <a:graphicFrameLocks noGrp="1"/>
          </p:cNvGraphicFramePr>
          <p:nvPr/>
        </p:nvGraphicFramePr>
        <p:xfrm>
          <a:off x="594530" y="392468"/>
          <a:ext cx="9993156" cy="232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546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4295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11057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13010"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96342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يجهز مستلزمات تشتيل البذور</a:t>
                      </a: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03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851CF-ABE1-9314-EF4F-C5ADBB9D8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8517969-5567-AC75-9C93-1348637BAA57}"/>
              </a:ext>
            </a:extLst>
          </p:cNvPr>
          <p:cNvGraphicFramePr>
            <a:graphicFrameLocks noGrp="1"/>
          </p:cNvGraphicFramePr>
          <p:nvPr/>
        </p:nvGraphicFramePr>
        <p:xfrm>
          <a:off x="620576" y="468946"/>
          <a:ext cx="9993156" cy="232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546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4295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11057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13010"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96342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مستلزمات تشتيل البذور</a:t>
                      </a:r>
                    </a:p>
                    <a:p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br>
                        <a:rPr lang="ar-AE" sz="1050" dirty="0"/>
                      </a:br>
                      <a:endParaRPr lang="ar-AE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16: يجهز مستلزمات تشتيل البذور</a:t>
                      </a: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5E1AECD-8D63-42D0-00F4-4EBBA9AA35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BAA7C-158A-A07E-8009-D3D8A87126CB}"/>
              </a:ext>
            </a:extLst>
          </p:cNvPr>
          <p:cNvSpPr txBox="1"/>
          <p:nvPr/>
        </p:nvSpPr>
        <p:spPr>
          <a:xfrm>
            <a:off x="3546389" y="2953434"/>
            <a:ext cx="685491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علي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صينية التشتيل</a:t>
            </a:r>
            <a:endParaRPr lang="ar-AE" sz="1800" b="1" i="0" strike="noStrike" cap="none" spc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14" name="Picture 13" descr="A black plastic tray with small holes&#10;&#10;AI-generated content may be incorrect.">
            <a:extLst>
              <a:ext uri="{FF2B5EF4-FFF2-40B4-BE49-F238E27FC236}">
                <a16:creationId xmlns:a16="http://schemas.microsoft.com/office/drawing/2014/main" id="{59765F1F-E524-F563-C74F-649E30ECA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73" y="4132040"/>
            <a:ext cx="2555110" cy="2257014"/>
          </a:xfrm>
          <a:prstGeom prst="rect">
            <a:avLst/>
          </a:prstGeom>
        </p:spPr>
      </p:pic>
      <p:pic>
        <p:nvPicPr>
          <p:cNvPr id="16" name="Picture 15" descr="A green garden tools with wooden handles&#10;&#10;AI-generated content may be incorrect.">
            <a:extLst>
              <a:ext uri="{FF2B5EF4-FFF2-40B4-BE49-F238E27FC236}">
                <a16:creationId xmlns:a16="http://schemas.microsoft.com/office/drawing/2014/main" id="{67137BF4-5B05-C234-AA82-D50B0BA9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81" y="3999553"/>
            <a:ext cx="2594045" cy="2521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7113F-2F3A-B1EF-A85E-D28B8094F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20" y="4031244"/>
            <a:ext cx="3533844" cy="19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85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198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25</cp:revision>
  <cp:lastPrinted>2025-02-20T04:19:30Z</cp:lastPrinted>
  <dcterms:created xsi:type="dcterms:W3CDTF">2024-07-11T12:32:29Z</dcterms:created>
  <dcterms:modified xsi:type="dcterms:W3CDTF">2025-02-20T04:30:43Z</dcterms:modified>
</cp:coreProperties>
</file>