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9" r:id="rId2"/>
    <p:sldId id="11610" r:id="rId3"/>
    <p:sldId id="11611" r:id="rId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0D0EC0DB-9C3E-4E05-B5AA-0B9F3ABFF808}"/>
    <pc:docChg chg="modSld">
      <pc:chgData name="SHADIH HUSSEIN KHALLL QUDAIH" userId="c61c99c5-8879-40d4-ae6d-588650192bed" providerId="ADAL" clId="{0D0EC0DB-9C3E-4E05-B5AA-0B9F3ABFF808}" dt="2025-02-21T06:52:54.577" v="3" actId="20577"/>
      <pc:docMkLst>
        <pc:docMk/>
      </pc:docMkLst>
      <pc:sldChg chg="modSp mod">
        <pc:chgData name="SHADIH HUSSEIN KHALLL QUDAIH" userId="c61c99c5-8879-40d4-ae6d-588650192bed" providerId="ADAL" clId="{0D0EC0DB-9C3E-4E05-B5AA-0B9F3ABFF808}" dt="2025-02-21T06:52:54.577" v="3" actId="20577"/>
        <pc:sldMkLst>
          <pc:docMk/>
          <pc:sldMk cId="1815031814" sldId="11609"/>
        </pc:sldMkLst>
        <pc:spChg chg="mod">
          <ac:chgData name="SHADIH HUSSEIN KHALLL QUDAIH" userId="c61c99c5-8879-40d4-ae6d-588650192bed" providerId="ADAL" clId="{0D0EC0DB-9C3E-4E05-B5AA-0B9F3ABFF808}" dt="2025-02-21T06:52:54.577" v="3" actId="20577"/>
          <ac:spMkLst>
            <pc:docMk/>
            <pc:sldMk cId="1815031814" sldId="11609"/>
            <ac:spMk id="9" creationId="{DD65FDE8-DE66-C4B7-B298-AFA09EEC3E4C}"/>
          </ac:spMkLst>
        </pc:spChg>
      </pc:sldChg>
      <pc:sldChg chg="modSp mod">
        <pc:chgData name="SHADIH HUSSEIN KHALLL QUDAIH" userId="c61c99c5-8879-40d4-ae6d-588650192bed" providerId="ADAL" clId="{0D0EC0DB-9C3E-4E05-B5AA-0B9F3ABFF808}" dt="2025-02-21T06:52:46.712" v="1" actId="20577"/>
        <pc:sldMkLst>
          <pc:docMk/>
          <pc:sldMk cId="1947648364" sldId="11611"/>
        </pc:sldMkLst>
        <pc:spChg chg="mod">
          <ac:chgData name="SHADIH HUSSEIN KHALLL QUDAIH" userId="c61c99c5-8879-40d4-ae6d-588650192bed" providerId="ADAL" clId="{0D0EC0DB-9C3E-4E05-B5AA-0B9F3ABFF808}" dt="2025-02-21T06:52:46.712" v="1" actId="20577"/>
          <ac:spMkLst>
            <pc:docMk/>
            <pc:sldMk cId="1947648364" sldId="11611"/>
            <ac:spMk id="9" creationId="{3EF41CDC-2814-D7E6-8CBB-60D47981CB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5DC90-4789-9315-6E89-D6830965A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0705065B-9AB4-8B47-49A1-04DB771A3A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5FDE8-DE66-C4B7-B298-AFA09EEC3E4C}"/>
              </a:ext>
            </a:extLst>
          </p:cNvPr>
          <p:cNvSpPr txBox="1"/>
          <p:nvPr/>
        </p:nvSpPr>
        <p:spPr>
          <a:xfrm>
            <a:off x="2730843" y="2848181"/>
            <a:ext cx="739965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b="1" i="0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ان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 يتعرف الطالب على مراحل وضع البذور في التربة بشكل صحيح </a:t>
            </a:r>
            <a:r>
              <a:rPr lang="ar-AE" b="1">
                <a:solidFill>
                  <a:srgbClr val="0070C0"/>
                </a:solidFill>
                <a:latin typeface="Roboto" panose="02000000000000000000" pitchFamily="2" charset="0"/>
              </a:rPr>
              <a:t>حتي انبات </a:t>
            </a:r>
            <a:r>
              <a:rPr lang="ar-AE" b="1" dirty="0">
                <a:solidFill>
                  <a:srgbClr val="0070C0"/>
                </a:solidFill>
                <a:latin typeface="Roboto" panose="02000000000000000000" pitchFamily="2" charset="0"/>
              </a:rPr>
              <a:t>وقطف الاثمار  </a:t>
            </a:r>
            <a:endParaRPr lang="ar-AE" sz="1800" b="1" i="0" strike="noStrike" cap="none" spc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lang="en-US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287B2E2D-ACD0-FD2D-BB0E-1750488A4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549150"/>
              </p:ext>
            </p:extLst>
          </p:nvPr>
        </p:nvGraphicFramePr>
        <p:xfrm>
          <a:off x="594530" y="392468"/>
          <a:ext cx="9993156" cy="2276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546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46459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42958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11057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13010"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963424">
                <a:tc>
                  <a:txBody>
                    <a:bodyPr/>
                    <a:lstStyle/>
                    <a:p>
                      <a:br>
                        <a:rPr lang="ar-AE" sz="1200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يضع البذور في التربة بطريقة صحيحة وآمنة</a:t>
                      </a:r>
                      <a:br>
                        <a:rPr lang="ar-AE" sz="1200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يضع البذور في التربة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17: يضع البذور في التربة بطريقة صحيحة وآمنة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1026" name="Picture 2" descr="كيفية زراعة البصل">
            <a:extLst>
              <a:ext uri="{FF2B5EF4-FFF2-40B4-BE49-F238E27FC236}">
                <a16:creationId xmlns:a16="http://schemas.microsoft.com/office/drawing/2014/main" id="{B3601673-E8F6-B6BD-D6B9-8638AF58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7" y="3581400"/>
            <a:ext cx="3381375" cy="23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1A9E9A-AE7C-7BA8-581B-70E789D39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830" y="3573420"/>
            <a:ext cx="3275539" cy="2395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7AF383-85AA-01F2-E5A1-4F42FC838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170" y="3504174"/>
            <a:ext cx="37168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02849-1566-39DB-9604-912D70A1E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577EE94E-3448-98B2-2E41-7FE00BB56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76A3E-4788-EB00-D041-103C93B5B28C}"/>
              </a:ext>
            </a:extLst>
          </p:cNvPr>
          <p:cNvSpPr txBox="1"/>
          <p:nvPr/>
        </p:nvSpPr>
        <p:spPr>
          <a:xfrm>
            <a:off x="2730843" y="2848181"/>
            <a:ext cx="73996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sz="1800" b="1" i="0" u="none" strike="noStrike" cap="none" spc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ان يشير الطالب علي مرحلة زراعة البذور بالتربة 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 descr="كيفية زراعة البصل">
            <a:extLst>
              <a:ext uri="{FF2B5EF4-FFF2-40B4-BE49-F238E27FC236}">
                <a16:creationId xmlns:a16="http://schemas.microsoft.com/office/drawing/2014/main" id="{834871B3-379A-B1AC-7328-9202CCFF4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7" y="3581400"/>
            <a:ext cx="3381375" cy="23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79C216-3B02-9BC0-6566-AB863AB02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830" y="3573420"/>
            <a:ext cx="3275539" cy="2395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A508B5-366A-EC86-CD1B-303C94258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170" y="3504174"/>
            <a:ext cx="3716825" cy="253365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012C60-70BA-924E-4A5C-ABF1851D7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722440"/>
              </p:ext>
            </p:extLst>
          </p:nvPr>
        </p:nvGraphicFramePr>
        <p:xfrm>
          <a:off x="582173" y="571747"/>
          <a:ext cx="9993156" cy="2193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546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46459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42958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11057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273594"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716179">
                <a:tc>
                  <a:txBody>
                    <a:bodyPr/>
                    <a:lstStyle/>
                    <a:p>
                      <a:br>
                        <a:rPr lang="ar-AE" sz="1200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يضع البذور في التربة بطريقة صحيحة وآمنة</a:t>
                      </a:r>
                      <a:br>
                        <a:rPr lang="ar-AE" sz="1200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يضع البذور في التربة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17: يضع البذور في التربة بطريقة صحيحة وآمنة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95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E6213-5F4D-DF39-6C2C-82D745393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‪Buy Lemon 500g Online in Dubai, Sharjah, Abu Dhabi, Ajman ...‬‏">
            <a:extLst>
              <a:ext uri="{FF2B5EF4-FFF2-40B4-BE49-F238E27FC236}">
                <a16:creationId xmlns:a16="http://schemas.microsoft.com/office/drawing/2014/main" id="{C276C62C-7D27-7B9A-C3D3-551DB015F1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41CDC-2814-D7E6-8CBB-60D47981CBE9}"/>
              </a:ext>
            </a:extLst>
          </p:cNvPr>
          <p:cNvSpPr txBox="1"/>
          <p:nvPr/>
        </p:nvSpPr>
        <p:spPr>
          <a:xfrm>
            <a:off x="2548571" y="2801766"/>
            <a:ext cx="739965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AE" sz="1800" b="1" i="0" u="none" strike="noStrike" cap="none" spc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ان يشير الطالب علي مرحلة انبات البذور </a:t>
            </a:r>
            <a:endParaRPr lang="en-US" b="1" u="sng" dirty="0">
              <a:solidFill>
                <a:srgbClr val="0070C0"/>
              </a:solidFill>
            </a:endParaRPr>
          </a:p>
        </p:txBody>
      </p:sp>
      <p:pic>
        <p:nvPicPr>
          <p:cNvPr id="1026" name="Picture 2" descr="كيفية زراعة البصل">
            <a:extLst>
              <a:ext uri="{FF2B5EF4-FFF2-40B4-BE49-F238E27FC236}">
                <a16:creationId xmlns:a16="http://schemas.microsoft.com/office/drawing/2014/main" id="{736A8339-C401-FD7B-3365-34405C41F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57" y="3581400"/>
            <a:ext cx="3381375" cy="23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F89B8D-FCD0-D8E2-3EE7-4AE49D9E9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830" y="3573420"/>
            <a:ext cx="3275539" cy="2395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766F4E-BE92-CA87-250C-679E0D10F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170" y="3504174"/>
            <a:ext cx="3716825" cy="2533650"/>
          </a:xfrm>
          <a:prstGeom prst="rect">
            <a:avLst/>
          </a:pr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4DD8A39E-3780-2229-DD8F-53A5AAD4B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626117"/>
              </p:ext>
            </p:extLst>
          </p:nvPr>
        </p:nvGraphicFramePr>
        <p:xfrm>
          <a:off x="594530" y="392468"/>
          <a:ext cx="9993156" cy="2276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546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46459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242958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1811057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13010"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05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05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1963424">
                <a:tc>
                  <a:txBody>
                    <a:bodyPr/>
                    <a:lstStyle/>
                    <a:p>
                      <a:br>
                        <a:rPr lang="ar-AE" sz="1200" dirty="0"/>
                      </a:br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يضع البذور في التربة بطريقة صحيحة وآمنة</a:t>
                      </a:r>
                      <a:br>
                        <a:rPr lang="ar-AE" sz="1200" dirty="0"/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يضع البذور في التربة بطريقة صحيحة وآمنة</a:t>
                      </a:r>
                    </a:p>
                    <a:p>
                      <a:br>
                        <a:rPr lang="ar-AE" sz="1400" dirty="0"/>
                      </a:br>
                      <a:br>
                        <a:rPr lang="ar-AE" sz="1400" b="1" dirty="0"/>
                      </a:br>
                      <a:br>
                        <a:rPr lang="ar-AE" sz="1400" b="1" dirty="0"/>
                      </a:br>
                      <a:endParaRPr lang="ar-AE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17: يضع البذور في التربة بطريقة صحيحة وآمنة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br>
                        <a:rPr lang="ar-AE" sz="105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05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يظهر معرفة ومهارة في اساسيات الزراعة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64836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174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26</cp:revision>
  <cp:lastPrinted>2025-02-20T04:19:30Z</cp:lastPrinted>
  <dcterms:created xsi:type="dcterms:W3CDTF">2024-07-11T12:32:29Z</dcterms:created>
  <dcterms:modified xsi:type="dcterms:W3CDTF">2025-02-21T06:52:54Z</dcterms:modified>
</cp:coreProperties>
</file>