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9" r:id="rId2"/>
    <p:sldId id="11610" r:id="rId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0EC0DB-9C3E-4E05-B5AA-0B9F3ABFF808}" v="12" dt="2025-02-25T03:05:44.415"/>
    <p1510:client id="{ADACD29A-295B-4FE3-B86F-C7CB01C04F3F}" v="12" dt="2025-02-25T03:43:40.7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ADACD29A-295B-4FE3-B86F-C7CB01C04F3F}"/>
    <pc:docChg chg="custSel delSld modSld">
      <pc:chgData name="SHADIH HUSSEIN KHALLL QUDAIH" userId="c61c99c5-8879-40d4-ae6d-588650192bed" providerId="ADAL" clId="{ADACD29A-295B-4FE3-B86F-C7CB01C04F3F}" dt="2025-02-25T03:43:51.334" v="157" actId="1076"/>
      <pc:docMkLst>
        <pc:docMk/>
      </pc:docMkLst>
      <pc:sldChg chg="addSp delSp modSp mod">
        <pc:chgData name="SHADIH HUSSEIN KHALLL QUDAIH" userId="c61c99c5-8879-40d4-ae6d-588650192bed" providerId="ADAL" clId="{ADACD29A-295B-4FE3-B86F-C7CB01C04F3F}" dt="2025-02-25T03:41:06.446" v="124" actId="1076"/>
        <pc:sldMkLst>
          <pc:docMk/>
          <pc:sldMk cId="1815031814" sldId="11609"/>
        </pc:sldMkLst>
        <pc:spChg chg="del mod">
          <ac:chgData name="SHADIH HUSSEIN KHALLL QUDAIH" userId="c61c99c5-8879-40d4-ae6d-588650192bed" providerId="ADAL" clId="{ADACD29A-295B-4FE3-B86F-C7CB01C04F3F}" dt="2025-02-25T03:39:32.629" v="115" actId="478"/>
          <ac:spMkLst>
            <pc:docMk/>
            <pc:sldMk cId="1815031814" sldId="11609"/>
            <ac:spMk id="7" creationId="{1EAF479F-2456-7755-7E27-B094362E6255}"/>
          </ac:spMkLst>
        </pc:spChg>
        <pc:spChg chg="mod">
          <ac:chgData name="SHADIH HUSSEIN KHALLL QUDAIH" userId="c61c99c5-8879-40d4-ae6d-588650192bed" providerId="ADAL" clId="{ADACD29A-295B-4FE3-B86F-C7CB01C04F3F}" dt="2025-02-25T03:30:36.378" v="100" actId="1076"/>
          <ac:spMkLst>
            <pc:docMk/>
            <pc:sldMk cId="1815031814" sldId="11609"/>
            <ac:spMk id="9" creationId="{DD65FDE8-DE66-C4B7-B298-AFA09EEC3E4C}"/>
          </ac:spMkLst>
        </pc:spChg>
        <pc:spChg chg="del mod">
          <ac:chgData name="SHADIH HUSSEIN KHALLL QUDAIH" userId="c61c99c5-8879-40d4-ae6d-588650192bed" providerId="ADAL" clId="{ADACD29A-295B-4FE3-B86F-C7CB01C04F3F}" dt="2025-02-25T03:39:35.653" v="116" actId="478"/>
          <ac:spMkLst>
            <pc:docMk/>
            <pc:sldMk cId="1815031814" sldId="11609"/>
            <ac:spMk id="11" creationId="{5C58D621-2B18-8CDF-D8C8-314B84C3A80B}"/>
          </ac:spMkLst>
        </pc:spChg>
        <pc:graphicFrameChg chg="add mod modGraphic">
          <ac:chgData name="SHADIH HUSSEIN KHALLL QUDAIH" userId="c61c99c5-8879-40d4-ae6d-588650192bed" providerId="ADAL" clId="{ADACD29A-295B-4FE3-B86F-C7CB01C04F3F}" dt="2025-02-25T03:29:08.616" v="47" actId="14100"/>
          <ac:graphicFrameMkLst>
            <pc:docMk/>
            <pc:sldMk cId="1815031814" sldId="11609"/>
            <ac:graphicFrameMk id="2" creationId="{829CA630-FB20-13B5-04CF-254522144551}"/>
          </ac:graphicFrameMkLst>
        </pc:graphicFrameChg>
        <pc:graphicFrameChg chg="del mod modGraphic">
          <ac:chgData name="SHADIH HUSSEIN KHALLL QUDAIH" userId="c61c99c5-8879-40d4-ae6d-588650192bed" providerId="ADAL" clId="{ADACD29A-295B-4FE3-B86F-C7CB01C04F3F}" dt="2025-02-25T03:26:44.734" v="24" actId="478"/>
          <ac:graphicFrameMkLst>
            <pc:docMk/>
            <pc:sldMk cId="1815031814" sldId="11609"/>
            <ac:graphicFrameMk id="10" creationId="{287B2E2D-ACD0-FD2D-BB0E-1750488A4636}"/>
          </ac:graphicFrameMkLst>
        </pc:graphicFrameChg>
        <pc:picChg chg="add del mod">
          <ac:chgData name="SHADIH HUSSEIN KHALLL QUDAIH" userId="c61c99c5-8879-40d4-ae6d-588650192bed" providerId="ADAL" clId="{ADACD29A-295B-4FE3-B86F-C7CB01C04F3F}" dt="2025-02-25T03:39:12.046" v="108" actId="478"/>
          <ac:picMkLst>
            <pc:docMk/>
            <pc:sldMk cId="1815031814" sldId="11609"/>
            <ac:picMk id="4" creationId="{01387B36-ABCC-8F5F-35AB-B086044A4DE7}"/>
          </ac:picMkLst>
        </pc:picChg>
        <pc:picChg chg="del">
          <ac:chgData name="SHADIH HUSSEIN KHALLL QUDAIH" userId="c61c99c5-8879-40d4-ae6d-588650192bed" providerId="ADAL" clId="{ADACD29A-295B-4FE3-B86F-C7CB01C04F3F}" dt="2025-02-25T03:28:36.746" v="41" actId="478"/>
          <ac:picMkLst>
            <pc:docMk/>
            <pc:sldMk cId="1815031814" sldId="11609"/>
            <ac:picMk id="5" creationId="{4879C805-54D6-9AC4-4E16-6CE4F715A703}"/>
          </ac:picMkLst>
        </pc:picChg>
        <pc:picChg chg="del mod">
          <ac:chgData name="SHADIH HUSSEIN KHALLL QUDAIH" userId="c61c99c5-8879-40d4-ae6d-588650192bed" providerId="ADAL" clId="{ADACD29A-295B-4FE3-B86F-C7CB01C04F3F}" dt="2025-02-25T03:28:34.595" v="40" actId="478"/>
          <ac:picMkLst>
            <pc:docMk/>
            <pc:sldMk cId="1815031814" sldId="11609"/>
            <ac:picMk id="6" creationId="{094788F8-842E-39DA-1CC0-30E34021E805}"/>
          </ac:picMkLst>
        </pc:picChg>
        <pc:picChg chg="add del mod">
          <ac:chgData name="SHADIH HUSSEIN KHALLL QUDAIH" userId="c61c99c5-8879-40d4-ae6d-588650192bed" providerId="ADAL" clId="{ADACD29A-295B-4FE3-B86F-C7CB01C04F3F}" dt="2025-02-25T03:33:41.227" v="107" actId="478"/>
          <ac:picMkLst>
            <pc:docMk/>
            <pc:sldMk cId="1815031814" sldId="11609"/>
            <ac:picMk id="8" creationId="{251F918C-D68C-B4CC-7E27-667910A5A18B}"/>
          </ac:picMkLst>
        </pc:picChg>
        <pc:picChg chg="add mod">
          <ac:chgData name="SHADIH HUSSEIN KHALLL QUDAIH" userId="c61c99c5-8879-40d4-ae6d-588650192bed" providerId="ADAL" clId="{ADACD29A-295B-4FE3-B86F-C7CB01C04F3F}" dt="2025-02-25T03:41:06.446" v="124" actId="1076"/>
          <ac:picMkLst>
            <pc:docMk/>
            <pc:sldMk cId="1815031814" sldId="11609"/>
            <ac:picMk id="12" creationId="{0A76B0F6-863C-8819-DC13-8373E542612B}"/>
          </ac:picMkLst>
        </pc:picChg>
      </pc:sldChg>
      <pc:sldChg chg="addSp modSp mod">
        <pc:chgData name="SHADIH HUSSEIN KHALLL QUDAIH" userId="c61c99c5-8879-40d4-ae6d-588650192bed" providerId="ADAL" clId="{ADACD29A-295B-4FE3-B86F-C7CB01C04F3F}" dt="2025-02-25T03:43:51.334" v="157" actId="1076"/>
        <pc:sldMkLst>
          <pc:docMk/>
          <pc:sldMk cId="608888247" sldId="11610"/>
        </pc:sldMkLst>
        <pc:spChg chg="mod">
          <ac:chgData name="SHADIH HUSSEIN KHALLL QUDAIH" userId="c61c99c5-8879-40d4-ae6d-588650192bed" providerId="ADAL" clId="{ADACD29A-295B-4FE3-B86F-C7CB01C04F3F}" dt="2025-02-25T03:42:17.977" v="150" actId="20577"/>
          <ac:spMkLst>
            <pc:docMk/>
            <pc:sldMk cId="608888247" sldId="11610"/>
            <ac:spMk id="9" creationId="{1326FCDC-00B6-864A-EB62-A096584AEB1D}"/>
          </ac:spMkLst>
        </pc:spChg>
        <pc:picChg chg="add mod">
          <ac:chgData name="SHADIH HUSSEIN KHALLL QUDAIH" userId="c61c99c5-8879-40d4-ae6d-588650192bed" providerId="ADAL" clId="{ADACD29A-295B-4FE3-B86F-C7CB01C04F3F}" dt="2025-02-25T03:43:51.334" v="157" actId="1076"/>
          <ac:picMkLst>
            <pc:docMk/>
            <pc:sldMk cId="608888247" sldId="11610"/>
            <ac:picMk id="4" creationId="{43F87874-3395-1FDE-5FD8-9D98287917A4}"/>
          </ac:picMkLst>
        </pc:picChg>
        <pc:picChg chg="mod">
          <ac:chgData name="SHADIH HUSSEIN KHALLL QUDAIH" userId="c61c99c5-8879-40d4-ae6d-588650192bed" providerId="ADAL" clId="{ADACD29A-295B-4FE3-B86F-C7CB01C04F3F}" dt="2025-02-25T03:42:27.082" v="152" actId="14100"/>
          <ac:picMkLst>
            <pc:docMk/>
            <pc:sldMk cId="608888247" sldId="11610"/>
            <ac:picMk id="12" creationId="{6834F3C9-3CC3-E02B-DD26-6CE83BEC0475}"/>
          </ac:picMkLst>
        </pc:picChg>
      </pc:sldChg>
      <pc:sldChg chg="del">
        <pc:chgData name="SHADIH HUSSEIN KHALLL QUDAIH" userId="c61c99c5-8879-40d4-ae6d-588650192bed" providerId="ADAL" clId="{ADACD29A-295B-4FE3-B86F-C7CB01C04F3F}" dt="2025-02-25T03:39:49.687" v="118" actId="2696"/>
        <pc:sldMkLst>
          <pc:docMk/>
          <pc:sldMk cId="3055996529" sldId="11610"/>
        </pc:sldMkLst>
      </pc:sldChg>
      <pc:sldChg chg="del">
        <pc:chgData name="SHADIH HUSSEIN KHALLL QUDAIH" userId="c61c99c5-8879-40d4-ae6d-588650192bed" providerId="ADAL" clId="{ADACD29A-295B-4FE3-B86F-C7CB01C04F3F}" dt="2025-02-25T03:39:52.463" v="119" actId="2696"/>
        <pc:sldMkLst>
          <pc:docMk/>
          <pc:sldMk cId="640336844" sldId="1161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15DC90-4789-9315-6E89-D6830965AA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0705065B-9AB4-8B47-49A1-04DB771A3AC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65FDE8-DE66-C4B7-B298-AFA09EEC3E4C}"/>
              </a:ext>
            </a:extLst>
          </p:cNvPr>
          <p:cNvSpPr txBox="1"/>
          <p:nvPr/>
        </p:nvSpPr>
        <p:spPr>
          <a:xfrm>
            <a:off x="2548571" y="3143783"/>
            <a:ext cx="739965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ar-AE" b="1" i="0" strike="noStrike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</a:t>
            </a:r>
            <a:r>
              <a:rPr lang="ar-AE" b="1" dirty="0">
                <a:solidFill>
                  <a:srgbClr val="0070C0"/>
                </a:solidFill>
                <a:latin typeface="Roboto" panose="02000000000000000000" pitchFamily="2" charset="0"/>
              </a:rPr>
              <a:t> يزرع الطالب الشتلات في المساحات الخارجية بطريقة              </a:t>
            </a:r>
            <a:endParaRPr lang="ar-AE" sz="1800" b="1" i="0" strike="noStrike" cap="none" spc="0" baseline="0" dirty="0">
              <a:ln>
                <a:noFill/>
              </a:ln>
              <a:solidFill>
                <a:srgbClr val="0070C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  <a:p>
            <a:endParaRPr lang="en-US" b="1" u="sng" dirty="0">
              <a:solidFill>
                <a:srgbClr val="0070C0"/>
              </a:solidFill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29CA630-FB20-13B5-04CF-2545221445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166784"/>
              </p:ext>
            </p:extLst>
          </p:nvPr>
        </p:nvGraphicFramePr>
        <p:xfrm>
          <a:off x="97536" y="584987"/>
          <a:ext cx="11789664" cy="2537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9179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907663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46184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136638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190670"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1872032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ينقل الشتلات إلى الحقول الخارجية بطريقة صحيحة وآمنة</a:t>
                      </a:r>
                    </a:p>
                    <a:p>
                      <a:br>
                        <a:rPr lang="ar-AE" dirty="0"/>
                      </a:br>
                      <a:br>
                        <a:rPr lang="ar-AE" dirty="0"/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يزرع الشتلات في المساحات الخارجية بطريقة صحيحة وآمنة </a:t>
                      </a:r>
                    </a:p>
                    <a:p>
                      <a:br>
                        <a:rPr lang="ar-AE" sz="1400" dirty="0"/>
                      </a:br>
                      <a:br>
                        <a:rPr lang="ar-AE" sz="1400" b="1" dirty="0"/>
                      </a:br>
                      <a:br>
                        <a:rPr lang="ar-AE" sz="1400" dirty="0"/>
                      </a:br>
                      <a:br>
                        <a:rPr lang="ar-AE" sz="1400" b="1" dirty="0"/>
                      </a:b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19: ينقل الشتلات إلى الحقول الخارجية بطريقة صحيحة وآمنة</a:t>
                      </a:r>
                    </a:p>
                    <a:p>
                      <a:endParaRPr lang="ar-AE" sz="105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05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0A76B0F6-863C-8819-DC13-8373E5426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4060" y="3704010"/>
            <a:ext cx="5079452" cy="256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031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82544A-88EC-6D69-D39E-68BD09D723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4296B854-F876-F2CE-1A97-85034228FAC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26FCDC-00B6-864A-EB62-A096584AEB1D}"/>
              </a:ext>
            </a:extLst>
          </p:cNvPr>
          <p:cNvSpPr txBox="1"/>
          <p:nvPr/>
        </p:nvSpPr>
        <p:spPr>
          <a:xfrm>
            <a:off x="2548571" y="3143783"/>
            <a:ext cx="739965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ar-AE" b="1" dirty="0">
                <a:solidFill>
                  <a:srgbClr val="0070C0"/>
                </a:solidFill>
                <a:latin typeface="Roboto" panose="02000000000000000000" pitchFamily="2" charset="0"/>
              </a:rPr>
              <a:t>ان يشير الطالب الشتلات في المساحات الخارجية بطريقة صحيحة             </a:t>
            </a:r>
            <a:endParaRPr lang="ar-AE" sz="1800" b="1" i="0" strike="noStrike" cap="none" spc="0" baseline="0" dirty="0">
              <a:ln>
                <a:noFill/>
              </a:ln>
              <a:solidFill>
                <a:srgbClr val="0070C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  <a:p>
            <a:endParaRPr lang="en-US" b="1" u="sng" dirty="0">
              <a:solidFill>
                <a:srgbClr val="0070C0"/>
              </a:solidFill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1A88F2D0-CB48-15E5-1088-DA19354BD96C}"/>
              </a:ext>
            </a:extLst>
          </p:cNvPr>
          <p:cNvGraphicFramePr>
            <a:graphicFrameLocks noGrp="1"/>
          </p:cNvGraphicFramePr>
          <p:nvPr/>
        </p:nvGraphicFramePr>
        <p:xfrm>
          <a:off x="97536" y="584987"/>
          <a:ext cx="11789664" cy="2537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9179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907663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46184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136638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190670"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05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05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1872032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ينقل الشتلات إلى الحقول الخارجية بطريقة صحيحة وآمنة</a:t>
                      </a:r>
                    </a:p>
                    <a:p>
                      <a:br>
                        <a:rPr lang="ar-AE" dirty="0"/>
                      </a:br>
                      <a:br>
                        <a:rPr lang="ar-AE" dirty="0"/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يزرع الشتلات في المساحات الخارجية بطريقة صحيحة وآمنة </a:t>
                      </a:r>
                    </a:p>
                    <a:p>
                      <a:br>
                        <a:rPr lang="ar-AE" sz="1400" dirty="0"/>
                      </a:br>
                      <a:br>
                        <a:rPr lang="ar-AE" sz="1400" b="1" dirty="0"/>
                      </a:br>
                      <a:br>
                        <a:rPr lang="ar-AE" sz="1400" dirty="0"/>
                      </a:br>
                      <a:br>
                        <a:rPr lang="ar-AE" sz="1400" b="1" dirty="0"/>
                      </a:b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19: ينقل الشتلات إلى الحقول الخارجية بطريقة صحيحة وآمنة</a:t>
                      </a:r>
                    </a:p>
                    <a:p>
                      <a:endParaRPr lang="ar-AE" sz="105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05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05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6834F3C9-3CC3-E02B-DD26-6CE83BEC04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8608" y="3704010"/>
            <a:ext cx="4092344" cy="25690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3F87874-3395-1FDE-5FD8-9D98287917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262" y="3704010"/>
            <a:ext cx="3264737" cy="253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88824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127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27</cp:revision>
  <cp:lastPrinted>2025-02-20T04:19:30Z</cp:lastPrinted>
  <dcterms:created xsi:type="dcterms:W3CDTF">2024-07-11T12:32:29Z</dcterms:created>
  <dcterms:modified xsi:type="dcterms:W3CDTF">2025-02-25T03:43:59Z</dcterms:modified>
</cp:coreProperties>
</file>