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1609" r:id="rId2"/>
    <p:sldId id="11610" r:id="rId3"/>
    <p:sldId id="11611" r:id="rId4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0EC0DB-9C3E-4E05-B5AA-0B9F3ABFF808}" v="12" dt="2025-02-25T03:05:44.4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9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7764937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0657950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2549540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67326553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24348740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057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7985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56167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15DC90-4789-9315-6E89-D6830965AA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‪Buy Lemon 500g Online in Dubai, Sharjah, Abu Dhabi, Ajman ...‬‏">
            <a:extLst>
              <a:ext uri="{FF2B5EF4-FFF2-40B4-BE49-F238E27FC236}">
                <a16:creationId xmlns:a16="http://schemas.microsoft.com/office/drawing/2014/main" id="{0705065B-9AB4-8B47-49A1-04DB771A3AC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D65FDE8-DE66-C4B7-B298-AFA09EEC3E4C}"/>
              </a:ext>
            </a:extLst>
          </p:cNvPr>
          <p:cNvSpPr txBox="1"/>
          <p:nvPr/>
        </p:nvSpPr>
        <p:spPr>
          <a:xfrm>
            <a:off x="1926171" y="3079653"/>
            <a:ext cx="7399658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ar-AE" b="1" i="0" strike="noStrike" dirty="0">
                <a:solidFill>
                  <a:srgbClr val="0070C0"/>
                </a:solidFill>
                <a:effectLst/>
                <a:latin typeface="Roboto" panose="02000000000000000000" pitchFamily="2" charset="0"/>
              </a:rPr>
              <a:t>ان</a:t>
            </a:r>
            <a:r>
              <a:rPr lang="ar-AE" b="1" dirty="0">
                <a:solidFill>
                  <a:srgbClr val="0070C0"/>
                </a:solidFill>
                <a:latin typeface="Roboto" panose="02000000000000000000" pitchFamily="2" charset="0"/>
              </a:rPr>
              <a:t> يميز الطالب النباتات التي تحتاج كميات كبيرة من المياه والتي لا تحتاج </a:t>
            </a:r>
            <a:endParaRPr lang="ar-AE" sz="1800" b="1" i="0" strike="noStrike" cap="none" spc="0" baseline="0" dirty="0">
              <a:ln>
                <a:noFill/>
              </a:ln>
              <a:solidFill>
                <a:srgbClr val="0070C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  <a:p>
            <a:endParaRPr lang="en-US" b="1" u="sng" dirty="0">
              <a:solidFill>
                <a:srgbClr val="0070C0"/>
              </a:solidFill>
            </a:endParaRPr>
          </a:p>
        </p:txBody>
      </p:sp>
      <p:graphicFrame>
        <p:nvGraphicFramePr>
          <p:cNvPr id="10" name="Table 5">
            <a:extLst>
              <a:ext uri="{FF2B5EF4-FFF2-40B4-BE49-F238E27FC236}">
                <a16:creationId xmlns:a16="http://schemas.microsoft.com/office/drawing/2014/main" id="{287B2E2D-ACD0-FD2D-BB0E-1750488A46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4282771"/>
              </p:ext>
            </p:extLst>
          </p:nvPr>
        </p:nvGraphicFramePr>
        <p:xfrm>
          <a:off x="560832" y="524931"/>
          <a:ext cx="9063685" cy="2537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51376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235361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034339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1642609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207693">
                <a:tc>
                  <a:txBody>
                    <a:bodyPr/>
                    <a:lstStyle/>
                    <a:p>
                      <a:pPr algn="ctr"/>
                      <a:r>
                        <a:rPr lang="ar-AE" sz="105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05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05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05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05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05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05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05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1737868"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يزرع الشتلات في المساحات الخارجية بطريقة صحيحة وآمنة </a:t>
                      </a:r>
                    </a:p>
                    <a:p>
                      <a:br>
                        <a:rPr lang="ar-AE" dirty="0"/>
                      </a:br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br>
                        <a:rPr lang="ar-AE" sz="1400" b="1" dirty="0"/>
                      </a:br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يوفر الماء والغذاء الخاص بالشتلات</a:t>
                      </a:r>
                    </a:p>
                    <a:p>
                      <a:br>
                        <a:rPr lang="ar-AE" sz="1400" dirty="0"/>
                      </a:br>
                      <a:br>
                        <a:rPr lang="ar-AE" sz="1400" b="1" dirty="0"/>
                      </a:br>
                      <a:br>
                        <a:rPr lang="ar-AE" sz="1400" b="1" dirty="0"/>
                      </a:br>
                      <a:endParaRPr lang="ar-AE" sz="14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br>
                        <a:rPr lang="ar-AE" sz="105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endParaRPr lang="ar-AE" sz="105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  <a:p>
                      <a:br>
                        <a:rPr lang="ar-AE" sz="105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الدرس رقم 18: يوفر الماء والغذاء الخاص بالشتلات</a:t>
                      </a:r>
                    </a:p>
                    <a:p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br>
                        <a:rPr lang="ar-AE" sz="105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br>
                        <a:rPr lang="ar-AE" sz="105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br>
                        <a:rPr lang="ar-AE" sz="105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br>
                        <a:rPr lang="ar-AE" sz="105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endParaRPr lang="ar-AE" sz="105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يظهر معرفة ومهارة في اساسيات الزراعة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4879C805-54D6-9AC4-4E16-6CE4F715A7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6756" y="3429000"/>
            <a:ext cx="3671118" cy="206270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94788F8-842E-39DA-1CC0-30E34021E8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3768" y="3547434"/>
            <a:ext cx="3671118" cy="2230714"/>
          </a:xfrm>
          <a:prstGeom prst="rect">
            <a:avLst/>
          </a:prstGeom>
        </p:spPr>
      </p:pic>
      <p:sp>
        <p:nvSpPr>
          <p:cNvPr id="7" name="مربع نص 27">
            <a:extLst>
              <a:ext uri="{FF2B5EF4-FFF2-40B4-BE49-F238E27FC236}">
                <a16:creationId xmlns:a16="http://schemas.microsoft.com/office/drawing/2014/main" id="{1EAF479F-2456-7755-7E27-B094362E6255}"/>
              </a:ext>
            </a:extLst>
          </p:cNvPr>
          <p:cNvSpPr txBox="1"/>
          <p:nvPr/>
        </p:nvSpPr>
        <p:spPr>
          <a:xfrm>
            <a:off x="1480883" y="5893397"/>
            <a:ext cx="1464817" cy="707884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النباتات التي تحتاج الي مياه </a:t>
            </a:r>
          </a:p>
        </p:txBody>
      </p:sp>
      <p:sp>
        <p:nvSpPr>
          <p:cNvPr id="11" name="مربع نص 27">
            <a:extLst>
              <a:ext uri="{FF2B5EF4-FFF2-40B4-BE49-F238E27FC236}">
                <a16:creationId xmlns:a16="http://schemas.microsoft.com/office/drawing/2014/main" id="{5C58D621-2B18-8CDF-D8C8-314B84C3A80B}"/>
              </a:ext>
            </a:extLst>
          </p:cNvPr>
          <p:cNvSpPr txBox="1"/>
          <p:nvPr/>
        </p:nvSpPr>
        <p:spPr>
          <a:xfrm>
            <a:off x="7311031" y="5599598"/>
            <a:ext cx="1464817" cy="830995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16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النباتات الصحراوية التي لا تحتاج الي مياه </a:t>
            </a:r>
          </a:p>
        </p:txBody>
      </p:sp>
    </p:spTree>
    <p:extLst>
      <p:ext uri="{BB962C8B-B14F-4D97-AF65-F5344CB8AC3E}">
        <p14:creationId xmlns:p14="http://schemas.microsoft.com/office/powerpoint/2010/main" val="1815031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3EB3AC-B2C0-215D-8C34-C8DF7951E5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‪Buy Lemon 500g Online in Dubai, Sharjah, Abu Dhabi, Ajman ...‬‏">
            <a:extLst>
              <a:ext uri="{FF2B5EF4-FFF2-40B4-BE49-F238E27FC236}">
                <a16:creationId xmlns:a16="http://schemas.microsoft.com/office/drawing/2014/main" id="{0E9AE281-27A5-01D1-2753-8A6FF731121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5E474DE-46BA-B32E-9450-D75DECDAF34C}"/>
              </a:ext>
            </a:extLst>
          </p:cNvPr>
          <p:cNvSpPr txBox="1"/>
          <p:nvPr/>
        </p:nvSpPr>
        <p:spPr>
          <a:xfrm>
            <a:off x="1926171" y="3079653"/>
            <a:ext cx="7399658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ar-AE" b="1" i="0" strike="noStrike" dirty="0">
                <a:solidFill>
                  <a:srgbClr val="0070C0"/>
                </a:solidFill>
                <a:effectLst/>
                <a:latin typeface="Roboto" panose="02000000000000000000" pitchFamily="2" charset="0"/>
              </a:rPr>
              <a:t>ان</a:t>
            </a:r>
            <a:r>
              <a:rPr lang="ar-AE" b="1" dirty="0">
                <a:solidFill>
                  <a:srgbClr val="0070C0"/>
                </a:solidFill>
                <a:latin typeface="Roboto" panose="02000000000000000000" pitchFamily="2" charset="0"/>
              </a:rPr>
              <a:t> يشيرالطالب الي النباتات التي تحتاج  الي كميات كبيرة من المياه </a:t>
            </a:r>
            <a:endParaRPr lang="ar-AE" sz="1800" b="1" i="0" strike="noStrike" cap="none" spc="0" baseline="0" dirty="0">
              <a:ln>
                <a:noFill/>
              </a:ln>
              <a:solidFill>
                <a:srgbClr val="0070C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  <a:p>
            <a:endParaRPr lang="en-US" b="1" u="sng" dirty="0">
              <a:solidFill>
                <a:srgbClr val="0070C0"/>
              </a:solidFill>
            </a:endParaRPr>
          </a:p>
        </p:txBody>
      </p:sp>
      <p:graphicFrame>
        <p:nvGraphicFramePr>
          <p:cNvPr id="10" name="Table 5">
            <a:extLst>
              <a:ext uri="{FF2B5EF4-FFF2-40B4-BE49-F238E27FC236}">
                <a16:creationId xmlns:a16="http://schemas.microsoft.com/office/drawing/2014/main" id="{DC190316-0AA5-482E-41A3-69253CD14A29}"/>
              </a:ext>
            </a:extLst>
          </p:cNvPr>
          <p:cNvGraphicFramePr>
            <a:graphicFrameLocks noGrp="1"/>
          </p:cNvGraphicFramePr>
          <p:nvPr/>
        </p:nvGraphicFramePr>
        <p:xfrm>
          <a:off x="560832" y="524931"/>
          <a:ext cx="9063685" cy="2537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51376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235361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034339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1642609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207693">
                <a:tc>
                  <a:txBody>
                    <a:bodyPr/>
                    <a:lstStyle/>
                    <a:p>
                      <a:pPr algn="ctr"/>
                      <a:r>
                        <a:rPr lang="ar-AE" sz="105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05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05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05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05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05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05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05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1737868"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يزرع الشتلات في المساحات الخارجية بطريقة صحيحة وآمنة </a:t>
                      </a:r>
                    </a:p>
                    <a:p>
                      <a:br>
                        <a:rPr lang="ar-AE" dirty="0"/>
                      </a:br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br>
                        <a:rPr lang="ar-AE" sz="1400" b="1" dirty="0"/>
                      </a:br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يوفر الماء والغذاء الخاص بالشتلات</a:t>
                      </a:r>
                    </a:p>
                    <a:p>
                      <a:br>
                        <a:rPr lang="ar-AE" sz="1400" dirty="0"/>
                      </a:br>
                      <a:br>
                        <a:rPr lang="ar-AE" sz="1400" b="1" dirty="0"/>
                      </a:br>
                      <a:br>
                        <a:rPr lang="ar-AE" sz="1400" b="1" dirty="0"/>
                      </a:br>
                      <a:endParaRPr lang="ar-AE" sz="14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br>
                        <a:rPr lang="ar-AE" sz="105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endParaRPr lang="ar-AE" sz="105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  <a:p>
                      <a:br>
                        <a:rPr lang="ar-AE" sz="105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الدرس رقم 18: يوفر الماء والغذاء الخاص بالشتلات</a:t>
                      </a:r>
                    </a:p>
                    <a:p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br>
                        <a:rPr lang="ar-AE" sz="105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br>
                        <a:rPr lang="ar-AE" sz="105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br>
                        <a:rPr lang="ar-AE" sz="105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br>
                        <a:rPr lang="ar-AE" sz="105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endParaRPr lang="ar-AE" sz="105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يظهر معرفة ومهارة في اساسيات الزراعة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ED421FB4-C22C-F3F7-B3C6-621047E4B1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70035" y="3581400"/>
            <a:ext cx="3591912" cy="201819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A176F25-BA5A-3213-56E3-3E04B3A10A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0832" y="3581400"/>
            <a:ext cx="3587730" cy="2180044"/>
          </a:xfrm>
          <a:prstGeom prst="rect">
            <a:avLst/>
          </a:prstGeom>
        </p:spPr>
      </p:pic>
      <p:sp>
        <p:nvSpPr>
          <p:cNvPr id="7" name="مربع نص 27">
            <a:extLst>
              <a:ext uri="{FF2B5EF4-FFF2-40B4-BE49-F238E27FC236}">
                <a16:creationId xmlns:a16="http://schemas.microsoft.com/office/drawing/2014/main" id="{FFE62034-B61E-E9F9-9EA6-DF24943BD21B}"/>
              </a:ext>
            </a:extLst>
          </p:cNvPr>
          <p:cNvSpPr txBox="1"/>
          <p:nvPr/>
        </p:nvSpPr>
        <p:spPr>
          <a:xfrm>
            <a:off x="1622288" y="5880345"/>
            <a:ext cx="1464817" cy="707884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النباتات التي تحتاج الي مياه </a:t>
            </a:r>
          </a:p>
        </p:txBody>
      </p:sp>
      <p:sp>
        <p:nvSpPr>
          <p:cNvPr id="11" name="مربع نص 27">
            <a:extLst>
              <a:ext uri="{FF2B5EF4-FFF2-40B4-BE49-F238E27FC236}">
                <a16:creationId xmlns:a16="http://schemas.microsoft.com/office/drawing/2014/main" id="{C70290DE-3C41-B524-2761-608BFBD49E9D}"/>
              </a:ext>
            </a:extLst>
          </p:cNvPr>
          <p:cNvSpPr txBox="1"/>
          <p:nvPr/>
        </p:nvSpPr>
        <p:spPr>
          <a:xfrm>
            <a:off x="7177550" y="5747403"/>
            <a:ext cx="1464817" cy="707884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النباتات التي لا تحتاج الي مياه </a:t>
            </a:r>
          </a:p>
        </p:txBody>
      </p:sp>
    </p:spTree>
    <p:extLst>
      <p:ext uri="{BB962C8B-B14F-4D97-AF65-F5344CB8AC3E}">
        <p14:creationId xmlns:p14="http://schemas.microsoft.com/office/powerpoint/2010/main" val="30559965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226C61-1D59-3E66-3B1D-2778D745C2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‪Buy Lemon 500g Online in Dubai, Sharjah, Abu Dhabi, Ajman ...‬‏">
            <a:extLst>
              <a:ext uri="{FF2B5EF4-FFF2-40B4-BE49-F238E27FC236}">
                <a16:creationId xmlns:a16="http://schemas.microsoft.com/office/drawing/2014/main" id="{B253BF7E-B569-6485-844A-D84F8E55187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C42F41-2072-F7B3-DEE7-9864481190FA}"/>
              </a:ext>
            </a:extLst>
          </p:cNvPr>
          <p:cNvSpPr txBox="1"/>
          <p:nvPr/>
        </p:nvSpPr>
        <p:spPr>
          <a:xfrm>
            <a:off x="1926171" y="3079653"/>
            <a:ext cx="7399658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ar-AE" b="1" i="0" strike="noStrike" dirty="0">
                <a:solidFill>
                  <a:srgbClr val="0070C0"/>
                </a:solidFill>
                <a:effectLst/>
                <a:latin typeface="Roboto" panose="02000000000000000000" pitchFamily="2" charset="0"/>
              </a:rPr>
              <a:t>ان</a:t>
            </a:r>
            <a:r>
              <a:rPr lang="ar-AE" b="1" dirty="0">
                <a:solidFill>
                  <a:srgbClr val="0070C0"/>
                </a:solidFill>
                <a:latin typeface="Roboto" panose="02000000000000000000" pitchFamily="2" charset="0"/>
              </a:rPr>
              <a:t> يشيرالطالب الي النباتات التي لا تحتاج الي كميات كبيرة من المياه </a:t>
            </a:r>
            <a:endParaRPr lang="ar-AE" sz="1800" b="1" i="0" strike="noStrike" cap="none" spc="0" baseline="0" dirty="0">
              <a:ln>
                <a:noFill/>
              </a:ln>
              <a:solidFill>
                <a:srgbClr val="0070C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  <a:p>
            <a:endParaRPr lang="en-US" b="1" u="sng" dirty="0">
              <a:solidFill>
                <a:srgbClr val="0070C0"/>
              </a:solidFill>
            </a:endParaRPr>
          </a:p>
        </p:txBody>
      </p:sp>
      <p:graphicFrame>
        <p:nvGraphicFramePr>
          <p:cNvPr id="10" name="Table 5">
            <a:extLst>
              <a:ext uri="{FF2B5EF4-FFF2-40B4-BE49-F238E27FC236}">
                <a16:creationId xmlns:a16="http://schemas.microsoft.com/office/drawing/2014/main" id="{230D7D06-7BBF-8ED3-6364-DA4989096D0D}"/>
              </a:ext>
            </a:extLst>
          </p:cNvPr>
          <p:cNvGraphicFramePr>
            <a:graphicFrameLocks noGrp="1"/>
          </p:cNvGraphicFramePr>
          <p:nvPr/>
        </p:nvGraphicFramePr>
        <p:xfrm>
          <a:off x="560832" y="524931"/>
          <a:ext cx="9063685" cy="2537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51376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235361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034339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1642609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207693">
                <a:tc>
                  <a:txBody>
                    <a:bodyPr/>
                    <a:lstStyle/>
                    <a:p>
                      <a:pPr algn="ctr"/>
                      <a:r>
                        <a:rPr lang="ar-AE" sz="105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05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05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05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05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05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05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05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1737868"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يزرع الشتلات في المساحات الخارجية بطريقة صحيحة وآمنة </a:t>
                      </a:r>
                    </a:p>
                    <a:p>
                      <a:br>
                        <a:rPr lang="ar-AE" dirty="0"/>
                      </a:br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br>
                        <a:rPr lang="ar-AE" sz="1400" b="1" dirty="0"/>
                      </a:br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يوفر الماء والغذاء الخاص بالشتلات</a:t>
                      </a:r>
                    </a:p>
                    <a:p>
                      <a:br>
                        <a:rPr lang="ar-AE" sz="1400" dirty="0"/>
                      </a:br>
                      <a:br>
                        <a:rPr lang="ar-AE" sz="1400" b="1" dirty="0"/>
                      </a:br>
                      <a:br>
                        <a:rPr lang="ar-AE" sz="1400" b="1" dirty="0"/>
                      </a:br>
                      <a:endParaRPr lang="ar-AE" sz="14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br>
                        <a:rPr lang="ar-AE" sz="105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endParaRPr lang="ar-AE" sz="105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  <a:p>
                      <a:br>
                        <a:rPr lang="ar-AE" sz="105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الدرس رقم 18: يوفر الماء والغذاء الخاص بالشتلات</a:t>
                      </a:r>
                    </a:p>
                    <a:p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br>
                        <a:rPr lang="ar-AE" sz="105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br>
                        <a:rPr lang="ar-AE" sz="105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br>
                        <a:rPr lang="ar-AE" sz="105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br>
                        <a:rPr lang="ar-AE" sz="105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endParaRPr lang="ar-AE" sz="105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يظهر معرفة ومهارة في اساسيات الزراعة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BE0C31C4-285B-BEC8-3417-FC887AED1E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70035" y="3581400"/>
            <a:ext cx="3591912" cy="201819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E2A0943-6820-04A5-E060-8E66FDC401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0832" y="3581400"/>
            <a:ext cx="3587730" cy="2180044"/>
          </a:xfrm>
          <a:prstGeom prst="rect">
            <a:avLst/>
          </a:prstGeom>
        </p:spPr>
      </p:pic>
      <p:sp>
        <p:nvSpPr>
          <p:cNvPr id="7" name="مربع نص 27">
            <a:extLst>
              <a:ext uri="{FF2B5EF4-FFF2-40B4-BE49-F238E27FC236}">
                <a16:creationId xmlns:a16="http://schemas.microsoft.com/office/drawing/2014/main" id="{521706B1-FACD-E0D0-E67C-547221BAEDAD}"/>
              </a:ext>
            </a:extLst>
          </p:cNvPr>
          <p:cNvSpPr txBox="1"/>
          <p:nvPr/>
        </p:nvSpPr>
        <p:spPr>
          <a:xfrm>
            <a:off x="1622288" y="5880345"/>
            <a:ext cx="1464817" cy="707884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النباتات التي تحتاج الي مياه </a:t>
            </a:r>
          </a:p>
        </p:txBody>
      </p:sp>
      <p:sp>
        <p:nvSpPr>
          <p:cNvPr id="11" name="مربع نص 27">
            <a:extLst>
              <a:ext uri="{FF2B5EF4-FFF2-40B4-BE49-F238E27FC236}">
                <a16:creationId xmlns:a16="http://schemas.microsoft.com/office/drawing/2014/main" id="{D88DC635-E76E-459D-6DD5-CA58A1C8890C}"/>
              </a:ext>
            </a:extLst>
          </p:cNvPr>
          <p:cNvSpPr txBox="1"/>
          <p:nvPr/>
        </p:nvSpPr>
        <p:spPr>
          <a:xfrm>
            <a:off x="7177550" y="5747403"/>
            <a:ext cx="1464817" cy="707884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النباتات التي لا تحتاج الي مياه </a:t>
            </a:r>
          </a:p>
        </p:txBody>
      </p:sp>
    </p:spTree>
    <p:extLst>
      <p:ext uri="{BB962C8B-B14F-4D97-AF65-F5344CB8AC3E}">
        <p14:creationId xmlns:p14="http://schemas.microsoft.com/office/powerpoint/2010/main" val="640336844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1003</TotalTime>
  <Words>211</Words>
  <Application>Microsoft Office PowerPoint</Application>
  <PresentationFormat>Widescreen</PresentationFormat>
  <Paragraphs>45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Helvetica</vt:lpstr>
      <vt:lpstr>Roboto</vt:lpstr>
      <vt:lpstr>Sakkal Majalla</vt:lpstr>
      <vt:lpstr>2_Office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AISHA ALRIYAMI</dc:creator>
  <cp:lastModifiedBy>SHADIH HUSSEIN KHALLL QUDAIH</cp:lastModifiedBy>
  <cp:revision>27</cp:revision>
  <cp:lastPrinted>2025-02-20T04:19:30Z</cp:lastPrinted>
  <dcterms:created xsi:type="dcterms:W3CDTF">2024-07-11T12:32:29Z</dcterms:created>
  <dcterms:modified xsi:type="dcterms:W3CDTF">2025-02-25T03:14:25Z</dcterms:modified>
</cp:coreProperties>
</file>