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A3D9E-F6D2-4510-B0DF-4BB3BCD7457B}" v="1" dt="2025-02-12T07:14:33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ALLA KHALFAN KHAMIS ALZAHMI" userId="385cce60-0647-458a-9673-4143cdea0ba7" providerId="ADAL" clId="{5A3A3D9E-F6D2-4510-B0DF-4BB3BCD7457B}"/>
    <pc:docChg chg="custSel delSld modSld modSection">
      <pc:chgData name="ABDALLA KHALFAN KHAMIS ALZAHMI" userId="385cce60-0647-458a-9673-4143cdea0ba7" providerId="ADAL" clId="{5A3A3D9E-F6D2-4510-B0DF-4BB3BCD7457B}" dt="2025-02-12T07:14:54.972" v="123" actId="47"/>
      <pc:docMkLst>
        <pc:docMk/>
      </pc:docMkLst>
      <pc:sldChg chg="addSp delSp modSp mod">
        <pc:chgData name="ABDALLA KHALFAN KHAMIS ALZAHMI" userId="385cce60-0647-458a-9673-4143cdea0ba7" providerId="ADAL" clId="{5A3A3D9E-F6D2-4510-B0DF-4BB3BCD7457B}" dt="2025-02-12T07:14:47.409" v="121" actId="20577"/>
        <pc:sldMkLst>
          <pc:docMk/>
          <pc:sldMk cId="2407305286" sldId="11607"/>
        </pc:sldMkLst>
        <pc:spChg chg="mod">
          <ac:chgData name="ABDALLA KHALFAN KHAMIS ALZAHMI" userId="385cce60-0647-458a-9673-4143cdea0ba7" providerId="ADAL" clId="{5A3A3D9E-F6D2-4510-B0DF-4BB3BCD7457B}" dt="2025-02-12T07:14:47.409" v="121" actId="20577"/>
          <ac:spMkLst>
            <pc:docMk/>
            <pc:sldMk cId="2407305286" sldId="11607"/>
            <ac:spMk id="4" creationId="{41D12A5B-1FCC-D6DB-235C-DAFD764D11B2}"/>
          </ac:spMkLst>
        </pc:spChg>
        <pc:graphicFrameChg chg="modGraphic">
          <ac:chgData name="ABDALLA KHALFAN KHAMIS ALZAHMI" userId="385cce60-0647-458a-9673-4143cdea0ba7" providerId="ADAL" clId="{5A3A3D9E-F6D2-4510-B0DF-4BB3BCD7457B}" dt="2025-02-12T07:14:14.818" v="108" actId="20577"/>
          <ac:graphicFrameMkLst>
            <pc:docMk/>
            <pc:sldMk cId="2407305286" sldId="11607"/>
            <ac:graphicFrameMk id="12" creationId="{677AF0BE-BF5D-FB6C-F152-7F5EFF4D8BE3}"/>
          </ac:graphicFrameMkLst>
        </pc:graphicFrameChg>
        <pc:picChg chg="add mod">
          <ac:chgData name="ABDALLA KHALFAN KHAMIS ALZAHMI" userId="385cce60-0647-458a-9673-4143cdea0ba7" providerId="ADAL" clId="{5A3A3D9E-F6D2-4510-B0DF-4BB3BCD7457B}" dt="2025-02-12T07:14:35.580" v="111" actId="1076"/>
          <ac:picMkLst>
            <pc:docMk/>
            <pc:sldMk cId="2407305286" sldId="11607"/>
            <ac:picMk id="2" creationId="{2EA4FEED-F944-4156-D6F8-AE873FE5CE36}"/>
          </ac:picMkLst>
        </pc:picChg>
        <pc:picChg chg="del">
          <ac:chgData name="ABDALLA KHALFAN KHAMIS ALZAHMI" userId="385cce60-0647-458a-9673-4143cdea0ba7" providerId="ADAL" clId="{5A3A3D9E-F6D2-4510-B0DF-4BB3BCD7457B}" dt="2025-02-12T07:14:20.875" v="109" actId="478"/>
          <ac:picMkLst>
            <pc:docMk/>
            <pc:sldMk cId="2407305286" sldId="11607"/>
            <ac:picMk id="17" creationId="{00DB3977-77C7-EBCD-A54C-9879ABD20D7B}"/>
          </ac:picMkLst>
        </pc:picChg>
      </pc:sldChg>
      <pc:sldChg chg="del">
        <pc:chgData name="ABDALLA KHALFAN KHAMIS ALZAHMI" userId="385cce60-0647-458a-9673-4143cdea0ba7" providerId="ADAL" clId="{5A3A3D9E-F6D2-4510-B0DF-4BB3BCD7457B}" dt="2025-02-12T07:14:53.582" v="122" actId="47"/>
        <pc:sldMkLst>
          <pc:docMk/>
          <pc:sldMk cId="2011204486" sldId="11608"/>
        </pc:sldMkLst>
      </pc:sldChg>
      <pc:sldChg chg="del">
        <pc:chgData name="ABDALLA KHALFAN KHAMIS ALZAHMI" userId="385cce60-0647-458a-9673-4143cdea0ba7" providerId="ADAL" clId="{5A3A3D9E-F6D2-4510-B0DF-4BB3BCD7457B}" dt="2025-02-12T07:14:54.972" v="123" actId="47"/>
        <pc:sldMkLst>
          <pc:docMk/>
          <pc:sldMk cId="627813715" sldId="1160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77AF0BE-BF5D-FB6C-F152-7F5EFF4D8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503854"/>
              </p:ext>
            </p:extLst>
          </p:nvPr>
        </p:nvGraphicFramePr>
        <p:xfrm>
          <a:off x="186834" y="535214"/>
          <a:ext cx="11301984" cy="127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ar-AE" sz="1400" b="1" dirty="0">
                          <a:solidFill>
                            <a:schemeClr val="tx1"/>
                          </a:solidFill>
                        </a:rPr>
                        <a:t>يجمد اللوم </a:t>
                      </a: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600" dirty="0"/>
                        <a:t> يجمد اللحوم </a:t>
                      </a:r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13: يجمد اللحوم .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0" name="مربع نص 27">
            <a:extLst>
              <a:ext uri="{FF2B5EF4-FFF2-40B4-BE49-F238E27FC236}">
                <a16:creationId xmlns:a16="http://schemas.microsoft.com/office/drawing/2014/main" id="{5E02DA75-404A-4570-16B3-A74F30DC6CFE}"/>
              </a:ext>
            </a:extLst>
          </p:cNvPr>
          <p:cNvSpPr txBox="1"/>
          <p:nvPr/>
        </p:nvSpPr>
        <p:spPr>
          <a:xfrm>
            <a:off x="2347287" y="5992945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E00D8BD8-E33A-66C3-6D8D-6196B89E39BA}"/>
              </a:ext>
            </a:extLst>
          </p:cNvPr>
          <p:cNvSpPr txBox="1"/>
          <p:nvPr/>
        </p:nvSpPr>
        <p:spPr>
          <a:xfrm>
            <a:off x="8439297" y="6017576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12A5B-1FCC-D6DB-235C-DAFD764D11B2}"/>
              </a:ext>
            </a:extLst>
          </p:cNvPr>
          <p:cNvSpPr txBox="1"/>
          <p:nvPr/>
        </p:nvSpPr>
        <p:spPr>
          <a:xfrm>
            <a:off x="3357949" y="2085378"/>
            <a:ext cx="60980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ضع إشارة صح حول صورة التي تدل على  تجميد اللحوم؟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19557B-85C7-B6D6-1091-799CB43EB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57" y="2839013"/>
            <a:ext cx="4012519" cy="3085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A4FEED-F944-4156-D6F8-AE873FE5C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923" y="2730280"/>
            <a:ext cx="2462540" cy="25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38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Arial-BoldMT</vt:lpstr>
      <vt:lpstr>Calibri</vt:lpstr>
      <vt:lpstr>Calibri Light</vt:lpstr>
      <vt:lpstr>Helvetica</vt:lpstr>
      <vt:lpstr>Sakkal Majalla</vt:lpstr>
      <vt:lpstr>2_Office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ABDALLA KHALFAN KHAMIS ALZAHMI</cp:lastModifiedBy>
  <cp:revision>18</cp:revision>
  <dcterms:created xsi:type="dcterms:W3CDTF">2024-07-11T12:32:29Z</dcterms:created>
  <dcterms:modified xsi:type="dcterms:W3CDTF">2025-02-12T07:15:02Z</dcterms:modified>
</cp:coreProperties>
</file>