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0" r:id="rId3"/>
    <p:sldId id="11612" r:id="rId4"/>
    <p:sldId id="116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10"/>
            <p14:sldId id="11612"/>
            <p14:sldId id="11613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5C096-0B40-419A-9478-B1D258E2187D}" v="9" dt="2025-02-19T03:20:43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9575C096-0B40-419A-9478-B1D258E2187D}"/>
    <pc:docChg chg="custSel modSld">
      <pc:chgData name="SHADIH HUSSEIN KHALLL QUDAIH" userId="c61c99c5-8879-40d4-ae6d-588650192bed" providerId="ADAL" clId="{9575C096-0B40-419A-9478-B1D258E2187D}" dt="2025-02-19T03:22:01.557" v="115" actId="20577"/>
      <pc:docMkLst>
        <pc:docMk/>
      </pc:docMkLst>
      <pc:sldChg chg="addSp delSp modSp mod">
        <pc:chgData name="SHADIH HUSSEIN KHALLL QUDAIH" userId="c61c99c5-8879-40d4-ae6d-588650192bed" providerId="ADAL" clId="{9575C096-0B40-419A-9478-B1D258E2187D}" dt="2025-02-19T03:21:37.780" v="113" actId="14100"/>
        <pc:sldMkLst>
          <pc:docMk/>
          <pc:sldMk cId="2407305286" sldId="11607"/>
        </pc:sldMkLst>
        <pc:spChg chg="mod">
          <ac:chgData name="SHADIH HUSSEIN KHALLL QUDAIH" userId="c61c99c5-8879-40d4-ae6d-588650192bed" providerId="ADAL" clId="{9575C096-0B40-419A-9478-B1D258E2187D}" dt="2025-02-19T03:06:54.828" v="14" actId="20577"/>
          <ac:spMkLst>
            <pc:docMk/>
            <pc:sldMk cId="2407305286" sldId="11607"/>
            <ac:spMk id="4" creationId="{41D12A5B-1FCC-D6DB-235C-DAFD764D11B2}"/>
          </ac:spMkLst>
        </pc:spChg>
        <pc:spChg chg="del">
          <ac:chgData name="SHADIH HUSSEIN KHALLL QUDAIH" userId="c61c99c5-8879-40d4-ae6d-588650192bed" providerId="ADAL" clId="{9575C096-0B40-419A-9478-B1D258E2187D}" dt="2025-02-19T03:06:15.314" v="9" actId="478"/>
          <ac:spMkLst>
            <pc:docMk/>
            <pc:sldMk cId="2407305286" sldId="11607"/>
            <ac:spMk id="6" creationId="{256621F0-D0DA-AD10-572F-1398846E557A}"/>
          </ac:spMkLst>
        </pc:spChg>
        <pc:graphicFrameChg chg="mod modGraphic">
          <ac:chgData name="SHADIH HUSSEIN KHALLL QUDAIH" userId="c61c99c5-8879-40d4-ae6d-588650192bed" providerId="ADAL" clId="{9575C096-0B40-419A-9478-B1D258E2187D}" dt="2025-02-19T03:06:05.076" v="7" actId="113"/>
          <ac:graphicFrameMkLst>
            <pc:docMk/>
            <pc:sldMk cId="2407305286" sldId="11607"/>
            <ac:graphicFrameMk id="12" creationId="{677AF0BE-BF5D-FB6C-F152-7F5EFF4D8BE3}"/>
          </ac:graphicFrameMkLst>
        </pc:graphicFrameChg>
        <pc:picChg chg="del">
          <ac:chgData name="SHADIH HUSSEIN KHALLL QUDAIH" userId="c61c99c5-8879-40d4-ae6d-588650192bed" providerId="ADAL" clId="{9575C096-0B40-419A-9478-B1D258E2187D}" dt="2025-02-19T03:06:10.187" v="8" actId="478"/>
          <ac:picMkLst>
            <pc:docMk/>
            <pc:sldMk cId="2407305286" sldId="11607"/>
            <ac:picMk id="3" creationId="{A60E284C-42C1-4DB3-1458-EF02861CEDB4}"/>
          </ac:picMkLst>
        </pc:picChg>
        <pc:picChg chg="add mod">
          <ac:chgData name="SHADIH HUSSEIN KHALLL QUDAIH" userId="c61c99c5-8879-40d4-ae6d-588650192bed" providerId="ADAL" clId="{9575C096-0B40-419A-9478-B1D258E2187D}" dt="2025-02-19T03:21:37.780" v="113" actId="14100"/>
          <ac:picMkLst>
            <pc:docMk/>
            <pc:sldMk cId="2407305286" sldId="11607"/>
            <ac:picMk id="5" creationId="{45D6E174-5943-0D6E-2229-B9F2B832B725}"/>
          </ac:picMkLst>
        </pc:picChg>
      </pc:sldChg>
      <pc:sldChg chg="addSp delSp modSp mod">
        <pc:chgData name="SHADIH HUSSEIN KHALLL QUDAIH" userId="c61c99c5-8879-40d4-ae6d-588650192bed" providerId="ADAL" clId="{9575C096-0B40-419A-9478-B1D258E2187D}" dt="2025-02-19T03:22:01.557" v="115" actId="20577"/>
        <pc:sldMkLst>
          <pc:docMk/>
          <pc:sldMk cId="1817077689" sldId="11610"/>
        </pc:sldMkLst>
        <pc:spChg chg="mod">
          <ac:chgData name="SHADIH HUSSEIN KHALLL QUDAIH" userId="c61c99c5-8879-40d4-ae6d-588650192bed" providerId="ADAL" clId="{9575C096-0B40-419A-9478-B1D258E2187D}" dt="2025-02-19T03:09:48.095" v="54" actId="20577"/>
          <ac:spMkLst>
            <pc:docMk/>
            <pc:sldMk cId="1817077689" sldId="11610"/>
            <ac:spMk id="4" creationId="{706BE9F5-C7D4-B8F0-D02A-FF6101335103}"/>
          </ac:spMkLst>
        </pc:spChg>
        <pc:spChg chg="mod">
          <ac:chgData name="SHADIH HUSSEIN KHALLL QUDAIH" userId="c61c99c5-8879-40d4-ae6d-588650192bed" providerId="ADAL" clId="{9575C096-0B40-419A-9478-B1D258E2187D}" dt="2025-02-19T03:22:01.557" v="115" actId="20577"/>
          <ac:spMkLst>
            <pc:docMk/>
            <pc:sldMk cId="1817077689" sldId="11610"/>
            <ac:spMk id="15" creationId="{BD9FD1C1-E2A9-BE74-185F-532D2DE82B3D}"/>
          </ac:spMkLst>
        </pc:spChg>
        <pc:spChg chg="mod">
          <ac:chgData name="SHADIH HUSSEIN KHALLL QUDAIH" userId="c61c99c5-8879-40d4-ae6d-588650192bed" providerId="ADAL" clId="{9575C096-0B40-419A-9478-B1D258E2187D}" dt="2025-02-19T03:21:59.468" v="114" actId="20577"/>
          <ac:spMkLst>
            <pc:docMk/>
            <pc:sldMk cId="1817077689" sldId="11610"/>
            <ac:spMk id="16" creationId="{6EAB15C0-4C82-D852-C5FE-112EBF70FE08}"/>
          </ac:spMkLst>
        </pc:spChg>
        <pc:picChg chg="add mod">
          <ac:chgData name="SHADIH HUSSEIN KHALLL QUDAIH" userId="c61c99c5-8879-40d4-ae6d-588650192bed" providerId="ADAL" clId="{9575C096-0B40-419A-9478-B1D258E2187D}" dt="2025-02-19T03:14:32.862" v="63" actId="1076"/>
          <ac:picMkLst>
            <pc:docMk/>
            <pc:sldMk cId="1817077689" sldId="11610"/>
            <ac:picMk id="3" creationId="{35A65C0D-F09F-4F4A-EE2D-AD88F07BBA31}"/>
          </ac:picMkLst>
        </pc:picChg>
        <pc:picChg chg="add mod">
          <ac:chgData name="SHADIH HUSSEIN KHALLL QUDAIH" userId="c61c99c5-8879-40d4-ae6d-588650192bed" providerId="ADAL" clId="{9575C096-0B40-419A-9478-B1D258E2187D}" dt="2025-02-19T03:17:02.845" v="67" actId="1076"/>
          <ac:picMkLst>
            <pc:docMk/>
            <pc:sldMk cId="1817077689" sldId="11610"/>
            <ac:picMk id="5" creationId="{D433EF5F-A107-F092-B2DC-13C4E4C45183}"/>
          </ac:picMkLst>
        </pc:picChg>
        <pc:picChg chg="del">
          <ac:chgData name="SHADIH HUSSEIN KHALLL QUDAIH" userId="c61c99c5-8879-40d4-ae6d-588650192bed" providerId="ADAL" clId="{9575C096-0B40-419A-9478-B1D258E2187D}" dt="2025-02-19T03:09:51.303" v="55" actId="478"/>
          <ac:picMkLst>
            <pc:docMk/>
            <pc:sldMk cId="1817077689" sldId="11610"/>
            <ac:picMk id="6" creationId="{9C362CE3-FD6E-9560-DE32-6A67455C7955}"/>
          </ac:picMkLst>
        </pc:picChg>
        <pc:picChg chg="del">
          <ac:chgData name="SHADIH HUSSEIN KHALLL QUDAIH" userId="c61c99c5-8879-40d4-ae6d-588650192bed" providerId="ADAL" clId="{9575C096-0B40-419A-9478-B1D258E2187D}" dt="2025-02-19T03:09:52.051" v="56" actId="478"/>
          <ac:picMkLst>
            <pc:docMk/>
            <pc:sldMk cId="1817077689" sldId="11610"/>
            <ac:picMk id="8" creationId="{D0F063CA-3438-7D08-2F5C-7B365FA4BB7D}"/>
          </ac:picMkLst>
        </pc:picChg>
      </pc:sldChg>
      <pc:sldChg chg="addSp delSp modSp mod">
        <pc:chgData name="SHADIH HUSSEIN KHALLL QUDAIH" userId="c61c99c5-8879-40d4-ae6d-588650192bed" providerId="ADAL" clId="{9575C096-0B40-419A-9478-B1D258E2187D}" dt="2025-02-19T03:20:32.912" v="94" actId="1076"/>
        <pc:sldMkLst>
          <pc:docMk/>
          <pc:sldMk cId="1645465985" sldId="11612"/>
        </pc:sldMkLst>
        <pc:spChg chg="del">
          <ac:chgData name="SHADIH HUSSEIN KHALLL QUDAIH" userId="c61c99c5-8879-40d4-ae6d-588650192bed" providerId="ADAL" clId="{9575C096-0B40-419A-9478-B1D258E2187D}" dt="2025-02-19T03:17:39.709" v="68" actId="478"/>
          <ac:spMkLst>
            <pc:docMk/>
            <pc:sldMk cId="1645465985" sldId="11612"/>
            <ac:spMk id="4" creationId="{87483BB5-E644-CF67-5467-D4F257876023}"/>
          </ac:spMkLst>
        </pc:spChg>
        <pc:spChg chg="add mod">
          <ac:chgData name="SHADIH HUSSEIN KHALLL QUDAIH" userId="c61c99c5-8879-40d4-ae6d-588650192bed" providerId="ADAL" clId="{9575C096-0B40-419A-9478-B1D258E2187D}" dt="2025-02-19T03:17:57.034" v="80" actId="20577"/>
          <ac:spMkLst>
            <pc:docMk/>
            <pc:sldMk cId="1645465985" sldId="11612"/>
            <ac:spMk id="5" creationId="{260B16EA-CE2B-8553-96D7-BE79C5C56913}"/>
          </ac:spMkLst>
        </pc:spChg>
        <pc:spChg chg="mod">
          <ac:chgData name="SHADIH HUSSEIN KHALLL QUDAIH" userId="c61c99c5-8879-40d4-ae6d-588650192bed" providerId="ADAL" clId="{9575C096-0B40-419A-9478-B1D258E2187D}" dt="2025-02-19T03:20:30.184" v="93" actId="1076"/>
          <ac:spMkLst>
            <pc:docMk/>
            <pc:sldMk cId="1645465985" sldId="11612"/>
            <ac:spMk id="15" creationId="{F0B541AB-7DB0-588F-043F-A0DBD2A6253D}"/>
          </ac:spMkLst>
        </pc:spChg>
        <pc:spChg chg="mod">
          <ac:chgData name="SHADIH HUSSEIN KHALLL QUDAIH" userId="c61c99c5-8879-40d4-ae6d-588650192bed" providerId="ADAL" clId="{9575C096-0B40-419A-9478-B1D258E2187D}" dt="2025-02-19T03:20:32.912" v="94" actId="1076"/>
          <ac:spMkLst>
            <pc:docMk/>
            <pc:sldMk cId="1645465985" sldId="11612"/>
            <ac:spMk id="16" creationId="{66C60A1C-6C1B-DB04-33DD-F9553ABBC831}"/>
          </ac:spMkLst>
        </pc:spChg>
        <pc:picChg chg="del">
          <ac:chgData name="SHADIH HUSSEIN KHALLL QUDAIH" userId="c61c99c5-8879-40d4-ae6d-588650192bed" providerId="ADAL" clId="{9575C096-0B40-419A-9478-B1D258E2187D}" dt="2025-02-19T03:18:00.504" v="81" actId="478"/>
          <ac:picMkLst>
            <pc:docMk/>
            <pc:sldMk cId="1645465985" sldId="11612"/>
            <ac:picMk id="6" creationId="{7A149648-F5B9-E3FA-C78D-B3E14509ADA6}"/>
          </ac:picMkLst>
        </pc:picChg>
        <pc:picChg chg="add mod">
          <ac:chgData name="SHADIH HUSSEIN KHALLL QUDAIH" userId="c61c99c5-8879-40d4-ae6d-588650192bed" providerId="ADAL" clId="{9575C096-0B40-419A-9478-B1D258E2187D}" dt="2025-02-19T03:20:03.972" v="89" actId="14100"/>
          <ac:picMkLst>
            <pc:docMk/>
            <pc:sldMk cId="1645465985" sldId="11612"/>
            <ac:picMk id="7" creationId="{35A21912-7A6F-98AC-E5BC-23120A44DD84}"/>
          </ac:picMkLst>
        </pc:picChg>
        <pc:picChg chg="del">
          <ac:chgData name="SHADIH HUSSEIN KHALLL QUDAIH" userId="c61c99c5-8879-40d4-ae6d-588650192bed" providerId="ADAL" clId="{9575C096-0B40-419A-9478-B1D258E2187D}" dt="2025-02-19T03:18:01.042" v="82" actId="478"/>
          <ac:picMkLst>
            <pc:docMk/>
            <pc:sldMk cId="1645465985" sldId="11612"/>
            <ac:picMk id="8" creationId="{C4EA18D3-BA5F-9823-BF08-612DC664125E}"/>
          </ac:picMkLst>
        </pc:picChg>
        <pc:picChg chg="add mod">
          <ac:chgData name="SHADIH HUSSEIN KHALLL QUDAIH" userId="c61c99c5-8879-40d4-ae6d-588650192bed" providerId="ADAL" clId="{9575C096-0B40-419A-9478-B1D258E2187D}" dt="2025-02-19T03:20:26.498" v="92" actId="1076"/>
          <ac:picMkLst>
            <pc:docMk/>
            <pc:sldMk cId="1645465985" sldId="11612"/>
            <ac:picMk id="9" creationId="{88583AB8-6DE2-AFE5-6EC7-EBDE898CF3C6}"/>
          </ac:picMkLst>
        </pc:picChg>
      </pc:sldChg>
      <pc:sldChg chg="modSp mod">
        <pc:chgData name="SHADIH HUSSEIN KHALLL QUDAIH" userId="c61c99c5-8879-40d4-ae6d-588650192bed" providerId="ADAL" clId="{9575C096-0B40-419A-9478-B1D258E2187D}" dt="2025-02-19T03:21:26.370" v="111" actId="1076"/>
        <pc:sldMkLst>
          <pc:docMk/>
          <pc:sldMk cId="4157163388" sldId="11613"/>
        </pc:sldMkLst>
        <pc:spChg chg="mod">
          <ac:chgData name="SHADIH HUSSEIN KHALLL QUDAIH" userId="c61c99c5-8879-40d4-ae6d-588650192bed" providerId="ADAL" clId="{9575C096-0B40-419A-9478-B1D258E2187D}" dt="2025-02-19T03:21:03.419" v="104" actId="20577"/>
          <ac:spMkLst>
            <pc:docMk/>
            <pc:sldMk cId="4157163388" sldId="11613"/>
            <ac:spMk id="4" creationId="{3796BC26-69A1-C4BC-0155-ABA01F0E6993}"/>
          </ac:spMkLst>
        </pc:spChg>
        <pc:spChg chg="mod">
          <ac:chgData name="SHADIH HUSSEIN KHALLL QUDAIH" userId="c61c99c5-8879-40d4-ae6d-588650192bed" providerId="ADAL" clId="{9575C096-0B40-419A-9478-B1D258E2187D}" dt="2025-02-19T03:21:21.777" v="108" actId="20577"/>
          <ac:spMkLst>
            <pc:docMk/>
            <pc:sldMk cId="4157163388" sldId="11613"/>
            <ac:spMk id="15" creationId="{40BC95C3-2779-8177-8B60-D3E29B9DA808}"/>
          </ac:spMkLst>
        </pc:spChg>
        <pc:spChg chg="mod">
          <ac:chgData name="SHADIH HUSSEIN KHALLL QUDAIH" userId="c61c99c5-8879-40d4-ae6d-588650192bed" providerId="ADAL" clId="{9575C096-0B40-419A-9478-B1D258E2187D}" dt="2025-02-19T03:21:26.370" v="111" actId="1076"/>
          <ac:spMkLst>
            <pc:docMk/>
            <pc:sldMk cId="4157163388" sldId="11613"/>
            <ac:spMk id="16" creationId="{BAC5C2CF-BBD4-C303-F4C3-A37453345A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763273"/>
              </p:ext>
            </p:extLst>
          </p:nvPr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15: 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1645920" y="2338594"/>
            <a:ext cx="7959975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70C0"/>
                </a:solidFill>
                <a:latin typeface="DroidArabicKufi-Bd"/>
              </a:rPr>
              <a:t>ان يتعرف الطالب علي </a:t>
            </a:r>
            <a:r>
              <a:rPr lang="ar-AE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طرق الطبخ المختلفة لأنواع اللحوم والأسماك (السلق، أو القلي، أو الشواء)</a:t>
            </a:r>
          </a:p>
          <a:p>
            <a:br>
              <a:rPr lang="ar-AE" dirty="0"/>
            </a:br>
            <a:br>
              <a:rPr lang="ar-AE" b="0" i="0" dirty="0">
                <a:solidFill>
                  <a:srgbClr val="000000"/>
                </a:solidFill>
                <a:effectLst/>
                <a:latin typeface="DroidArabicKufi-Reg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collage of different types of food&#10;&#10;AI-generated content may be incorrect.">
            <a:extLst>
              <a:ext uri="{FF2B5EF4-FFF2-40B4-BE49-F238E27FC236}">
                <a16:creationId xmlns:a16="http://schemas.microsoft.com/office/drawing/2014/main" id="{45D6E174-5943-0D6E-2229-B9F2B832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2841222"/>
            <a:ext cx="7143111" cy="3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57CF-04DE-2CFE-C4DA-B6D0511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6BE9F5-C7D4-B8F0-D02A-FF610133510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الشواء 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BD9FD1C1-E2A9-BE74-185F-532D2DE82B3D}"/>
              </a:ext>
            </a:extLst>
          </p:cNvPr>
          <p:cNvSpPr txBox="1"/>
          <p:nvPr/>
        </p:nvSpPr>
        <p:spPr>
          <a:xfrm>
            <a:off x="7636450" y="2773946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EAB15C0-4C82-D852-C5FE-112EBF70FE08}"/>
              </a:ext>
            </a:extLst>
          </p:cNvPr>
          <p:cNvSpPr txBox="1"/>
          <p:nvPr/>
        </p:nvSpPr>
        <p:spPr>
          <a:xfrm>
            <a:off x="1966776" y="2782048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AF9781F-2F26-3D82-9625-4DA22F7F9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76167"/>
              </p:ext>
            </p:extLst>
          </p:nvPr>
        </p:nvGraphicFramePr>
        <p:xfrm>
          <a:off x="186834" y="474470"/>
          <a:ext cx="11301984" cy="182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الاسماك بطريقة صحيحة ويحفظها في مكانها الصحيح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الأسماك بطريقة صحيحة ويحفظها في مكانها الصحيح</a:t>
                      </a:r>
                    </a:p>
                    <a:p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ُجمّد الأسماك بطريقة صحيحة ويحفظها في مكانها الصحيح</a:t>
                      </a:r>
                    </a:p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5A65C0D-F09F-4F4A-EE2D-AD88F07B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7" y="3553925"/>
            <a:ext cx="3470070" cy="254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3EF5F-A107-F092-B2DC-13C4E4C4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3675845"/>
            <a:ext cx="3210652" cy="240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7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29BFB-40AE-4D2D-62AC-5B031BCAD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27">
            <a:extLst>
              <a:ext uri="{FF2B5EF4-FFF2-40B4-BE49-F238E27FC236}">
                <a16:creationId xmlns:a16="http://schemas.microsoft.com/office/drawing/2014/main" id="{F0B541AB-7DB0-588F-043F-A0DBD2A6253D}"/>
              </a:ext>
            </a:extLst>
          </p:cNvPr>
          <p:cNvSpPr txBox="1"/>
          <p:nvPr/>
        </p:nvSpPr>
        <p:spPr>
          <a:xfrm>
            <a:off x="7313629" y="2898914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6C60A1C-6C1B-DB04-33DD-F9553ABBC831}"/>
              </a:ext>
            </a:extLst>
          </p:cNvPr>
          <p:cNvSpPr txBox="1"/>
          <p:nvPr/>
        </p:nvSpPr>
        <p:spPr>
          <a:xfrm>
            <a:off x="1954584" y="2982101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9C32371D-313F-DE18-1193-AA947AC20F08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474470"/>
          <a:ext cx="11301984" cy="182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الاسماك بطريقة صحيحة ويحفظها في مكانها الصحيح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الأسماك بطريقة صحيحة ويحفظها في مكانها الصحيح</a:t>
                      </a:r>
                    </a:p>
                    <a:p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ُجمّد الأسماك بطريقة صحيحة ويحفظها في مكانها الصحيح</a:t>
                      </a:r>
                    </a:p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0B16EA-CE2B-8553-96D7-BE79C5C56913}"/>
              </a:ext>
            </a:extLst>
          </p:cNvPr>
          <p:cNvSpPr txBox="1"/>
          <p:nvPr/>
        </p:nvSpPr>
        <p:spPr>
          <a:xfrm>
            <a:off x="3255351" y="2418637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سلق اللحوم ؟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21912-7A6F-98AC-E5BC-23120A44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79" y="3675845"/>
            <a:ext cx="3008861" cy="2707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83AB8-6DE2-AFE5-6EC7-EBDE898CF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29" y="3652473"/>
            <a:ext cx="3468925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51CDB-158D-03D4-708F-32E2743AB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6BC26-69A1-C4BC-0155-ABA01F0E699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قلي اللحوم 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40BC95C3-2779-8177-8B60-D3E29B9DA808}"/>
              </a:ext>
            </a:extLst>
          </p:cNvPr>
          <p:cNvSpPr txBox="1"/>
          <p:nvPr/>
        </p:nvSpPr>
        <p:spPr>
          <a:xfrm>
            <a:off x="1930594" y="2780857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BAC5C2CF-BBD4-C303-F4C3-A37453345AA8}"/>
              </a:ext>
            </a:extLst>
          </p:cNvPr>
          <p:cNvSpPr txBox="1"/>
          <p:nvPr/>
        </p:nvSpPr>
        <p:spPr>
          <a:xfrm>
            <a:off x="7709208" y="2962264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5F90BB31-5FDC-A59D-9DFD-7B0FC842FAC0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474470"/>
          <a:ext cx="11301984" cy="182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الاسماك بطريقة صحيحة ويحفظها في مكانها الصحيح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الأسماك بطريقة صحيحة ويحفظها في مكانها الصحيح</a:t>
                      </a:r>
                    </a:p>
                    <a:p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ُجمّد الأسماك بطريقة صحيحة ويحفظها في مكانها الصحيح</a:t>
                      </a:r>
                    </a:p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9B33BF4-CA61-2044-6652-7C4BEE4E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7" y="3553925"/>
            <a:ext cx="3470070" cy="254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5A84E-39AE-BC7D-8224-6F7E27E4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3675845"/>
            <a:ext cx="3210652" cy="240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6338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263</Words>
  <Application>Microsoft Office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Arial-BoldMT</vt:lpstr>
      <vt:lpstr>Calibri</vt:lpstr>
      <vt:lpstr>Calibri Light</vt:lpstr>
      <vt:lpstr>DroidArabicKufi-Bd</vt:lpstr>
      <vt:lpstr>DroidArabicKufi-Reg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21</cp:revision>
  <dcterms:created xsi:type="dcterms:W3CDTF">2024-07-11T12:32:29Z</dcterms:created>
  <dcterms:modified xsi:type="dcterms:W3CDTF">2025-02-19T03:22:09Z</dcterms:modified>
</cp:coreProperties>
</file>