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>
            <p14:sldId id="11607"/>
          </p14:sldIdLst>
        </p14:section>
        <p14:section name="Summary Section" id="{22A9C369-BF5C-4594-9F3B-0B24E4C7D56D}">
          <p14:sldIdLst/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833DF-904F-4A59-A9C9-3329216EF336}" v="3" dt="2025-02-12T07:18:20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ALLA KHALFAN KHAMIS ALZAHMI" userId="385cce60-0647-458a-9673-4143cdea0ba7" providerId="ADAL" clId="{472833DF-904F-4A59-A9C9-3329216EF336}"/>
    <pc:docChg chg="custSel delSld modSld modSection">
      <pc:chgData name="ABDALLA KHALFAN KHAMIS ALZAHMI" userId="385cce60-0647-458a-9673-4143cdea0ba7" providerId="ADAL" clId="{472833DF-904F-4A59-A9C9-3329216EF336}" dt="2025-02-12T07:18:36.702" v="84" actId="20577"/>
      <pc:docMkLst>
        <pc:docMk/>
      </pc:docMkLst>
      <pc:sldChg chg="addSp delSp modSp mod">
        <pc:chgData name="ABDALLA KHALFAN KHAMIS ALZAHMI" userId="385cce60-0647-458a-9673-4143cdea0ba7" providerId="ADAL" clId="{472833DF-904F-4A59-A9C9-3329216EF336}" dt="2025-02-12T07:18:36.702" v="84" actId="20577"/>
        <pc:sldMkLst>
          <pc:docMk/>
          <pc:sldMk cId="2407305286" sldId="11607"/>
        </pc:sldMkLst>
        <pc:spChg chg="mod">
          <ac:chgData name="ABDALLA KHALFAN KHAMIS ALZAHMI" userId="385cce60-0647-458a-9673-4143cdea0ba7" providerId="ADAL" clId="{472833DF-904F-4A59-A9C9-3329216EF336}" dt="2025-02-12T07:18:36.702" v="84" actId="20577"/>
          <ac:spMkLst>
            <pc:docMk/>
            <pc:sldMk cId="2407305286" sldId="11607"/>
            <ac:spMk id="4" creationId="{41D12A5B-1FCC-D6DB-235C-DAFD764D11B2}"/>
          </ac:spMkLst>
        </pc:spChg>
        <pc:graphicFrameChg chg="modGraphic">
          <ac:chgData name="ABDALLA KHALFAN KHAMIS ALZAHMI" userId="385cce60-0647-458a-9673-4143cdea0ba7" providerId="ADAL" clId="{472833DF-904F-4A59-A9C9-3329216EF336}" dt="2025-02-12T07:15:51.413" v="63" actId="20577"/>
          <ac:graphicFrameMkLst>
            <pc:docMk/>
            <pc:sldMk cId="2407305286" sldId="11607"/>
            <ac:graphicFrameMk id="12" creationId="{677AF0BE-BF5D-FB6C-F152-7F5EFF4D8BE3}"/>
          </ac:graphicFrameMkLst>
        </pc:graphicFrameChg>
        <pc:picChg chg="del">
          <ac:chgData name="ABDALLA KHALFAN KHAMIS ALZAHMI" userId="385cce60-0647-458a-9673-4143cdea0ba7" providerId="ADAL" clId="{472833DF-904F-4A59-A9C9-3329216EF336}" dt="2025-02-12T07:15:12.497" v="0" actId="478"/>
          <ac:picMkLst>
            <pc:docMk/>
            <pc:sldMk cId="2407305286" sldId="11607"/>
            <ac:picMk id="7" creationId="{F419557B-85C7-B6D6-1091-799CB43EBD50}"/>
          </ac:picMkLst>
        </pc:picChg>
        <pc:picChg chg="add mod">
          <ac:chgData name="ABDALLA KHALFAN KHAMIS ALZAHMI" userId="385cce60-0647-458a-9673-4143cdea0ba7" providerId="ADAL" clId="{472833DF-904F-4A59-A9C9-3329216EF336}" dt="2025-02-12T07:18:20.327" v="66" actId="1076"/>
          <ac:picMkLst>
            <pc:docMk/>
            <pc:sldMk cId="2407305286" sldId="11607"/>
            <ac:picMk id="1026" creationId="{0A8089BA-51A1-F5A5-AEE1-830DE524F3AC}"/>
          </ac:picMkLst>
        </pc:picChg>
      </pc:sldChg>
      <pc:sldChg chg="del">
        <pc:chgData name="ABDALLA KHALFAN KHAMIS ALZAHMI" userId="385cce60-0647-458a-9673-4143cdea0ba7" providerId="ADAL" clId="{472833DF-904F-4A59-A9C9-3329216EF336}" dt="2025-02-12T07:15:14.018" v="1" actId="47"/>
        <pc:sldMkLst>
          <pc:docMk/>
          <pc:sldMk cId="2011204486" sldId="11608"/>
        </pc:sldMkLst>
      </pc:sldChg>
      <pc:sldChg chg="del">
        <pc:chgData name="ABDALLA KHALFAN KHAMIS ALZAHMI" userId="385cce60-0647-458a-9673-4143cdea0ba7" providerId="ADAL" clId="{472833DF-904F-4A59-A9C9-3329216EF336}" dt="2025-02-12T07:15:15.373" v="2" actId="47"/>
        <pc:sldMkLst>
          <pc:docMk/>
          <pc:sldMk cId="627813715" sldId="1160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FD2A-6765-D289-E815-DB374FC8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677AF0BE-BF5D-FB6C-F152-7F5EFF4D8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22289"/>
              </p:ext>
            </p:extLst>
          </p:nvPr>
        </p:nvGraphicFramePr>
        <p:xfrm>
          <a:off x="186834" y="535214"/>
          <a:ext cx="11301984" cy="1274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ar-AE" sz="1400" b="1" dirty="0">
                          <a:solidFill>
                            <a:schemeClr val="tx1"/>
                          </a:solidFill>
                        </a:rPr>
                        <a:t> تجميد الاسماك</a:t>
                      </a:r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600" dirty="0"/>
                        <a:t>تجميد الاسماك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 الدرس رقم 14 : تجميد الاسماك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0" name="مربع نص 27">
            <a:extLst>
              <a:ext uri="{FF2B5EF4-FFF2-40B4-BE49-F238E27FC236}">
                <a16:creationId xmlns:a16="http://schemas.microsoft.com/office/drawing/2014/main" id="{5E02DA75-404A-4570-16B3-A74F30DC6CFE}"/>
              </a:ext>
            </a:extLst>
          </p:cNvPr>
          <p:cNvSpPr txBox="1"/>
          <p:nvPr/>
        </p:nvSpPr>
        <p:spPr>
          <a:xfrm>
            <a:off x="2347287" y="5992945"/>
            <a:ext cx="1198310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00D8BD8-E33A-66C3-6D8D-6196B89E39BA}"/>
              </a:ext>
            </a:extLst>
          </p:cNvPr>
          <p:cNvSpPr txBox="1"/>
          <p:nvPr/>
        </p:nvSpPr>
        <p:spPr>
          <a:xfrm>
            <a:off x="8439297" y="6017576"/>
            <a:ext cx="1198310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D12A5B-1FCC-D6DB-235C-DAFD764D11B2}"/>
              </a:ext>
            </a:extLst>
          </p:cNvPr>
          <p:cNvSpPr txBox="1"/>
          <p:nvPr/>
        </p:nvSpPr>
        <p:spPr>
          <a:xfrm>
            <a:off x="3357949" y="2085378"/>
            <a:ext cx="609805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sz="1800" b="1" i="0" u="none" strike="noStrike" baseline="0" dirty="0">
                <a:solidFill>
                  <a:srgbClr val="0070C0"/>
                </a:solidFill>
                <a:latin typeface="Arial-BoldMT"/>
              </a:rPr>
              <a:t>ضع إشارة صح حول صورة التي تدل على تجميد ا</a:t>
            </a:r>
            <a:r>
              <a:rPr lang="ar-AE" b="1" dirty="0">
                <a:solidFill>
                  <a:srgbClr val="0070C0"/>
                </a:solidFill>
                <a:latin typeface="Arial-BoldMT"/>
              </a:rPr>
              <a:t>لاسماك</a:t>
            </a:r>
            <a:r>
              <a:rPr lang="ar-AE" sz="1800" b="1" i="0" u="none" strike="noStrike" baseline="0" dirty="0">
                <a:solidFill>
                  <a:srgbClr val="0070C0"/>
                </a:solidFill>
                <a:latin typeface="Arial-BoldMT"/>
              </a:rPr>
              <a:t>؟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0DB3977-77C7-EBCD-A54C-9879ABD20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178" y="2802844"/>
            <a:ext cx="4012519" cy="2980118"/>
          </a:xfrm>
          <a:prstGeom prst="rect">
            <a:avLst/>
          </a:prstGeom>
        </p:spPr>
      </p:pic>
      <p:pic>
        <p:nvPicPr>
          <p:cNvPr id="1026" name="Picture 2" descr="كم مدة تخزين السمك بالفريزر؟">
            <a:extLst>
              <a:ext uri="{FF2B5EF4-FFF2-40B4-BE49-F238E27FC236}">
                <a16:creationId xmlns:a16="http://schemas.microsoft.com/office/drawing/2014/main" id="{0A8089BA-51A1-F5A5-AEE1-830DE524F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305" y="2839024"/>
            <a:ext cx="338137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30528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38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Arial-BoldMT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ABDALLA KHALFAN KHAMIS ALZAHMI</cp:lastModifiedBy>
  <cp:revision>18</cp:revision>
  <dcterms:created xsi:type="dcterms:W3CDTF">2024-07-11T12:32:29Z</dcterms:created>
  <dcterms:modified xsi:type="dcterms:W3CDTF">2025-02-12T07:18:44Z</dcterms:modified>
</cp:coreProperties>
</file>