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11607" r:id="rId2"/>
    <p:sldId id="11610" r:id="rId3"/>
    <p:sldId id="11611"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0F825A8-4961-410B-8F22-3942E01A4BB0}">
          <p14:sldIdLst>
            <p14:sldId id="11607"/>
            <p14:sldId id="11610"/>
            <p14:sldId id="11611"/>
          </p14:sldIdLst>
        </p14:section>
        <p14:section name="Summary Section" id="{22A9C369-BF5C-4594-9F3B-0B24E4C7D56D}">
          <p14:sldIdLst/>
        </p14:section>
        <p14:section name="Section 1" id="{9C964884-C59C-4356-9FFF-F6B4A440EA8D}">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9" d="100"/>
          <a:sy n="79" d="100"/>
        </p:scale>
        <p:origin x="19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DIH HUSSEIN KHALLL QUDAIH" userId="c61c99c5-8879-40d4-ae6d-588650192bed" providerId="ADAL" clId="{A233EDE6-7B0D-4E55-81AA-7ED471769A19}"/>
    <pc:docChg chg="custSel modSld">
      <pc:chgData name="SHADIH HUSSEIN KHALLL QUDAIH" userId="c61c99c5-8879-40d4-ae6d-588650192bed" providerId="ADAL" clId="{A233EDE6-7B0D-4E55-81AA-7ED471769A19}" dt="2025-02-17T02:37:50.745" v="77" actId="207"/>
      <pc:docMkLst>
        <pc:docMk/>
      </pc:docMkLst>
      <pc:sldChg chg="modSp mod">
        <pc:chgData name="SHADIH HUSSEIN KHALLL QUDAIH" userId="c61c99c5-8879-40d4-ae6d-588650192bed" providerId="ADAL" clId="{A233EDE6-7B0D-4E55-81AA-7ED471769A19}" dt="2025-02-17T02:37:50.745" v="77" actId="207"/>
        <pc:sldMkLst>
          <pc:docMk/>
          <pc:sldMk cId="1817077689" sldId="11610"/>
        </pc:sldMkLst>
        <pc:spChg chg="mod">
          <ac:chgData name="SHADIH HUSSEIN KHALLL QUDAIH" userId="c61c99c5-8879-40d4-ae6d-588650192bed" providerId="ADAL" clId="{A233EDE6-7B0D-4E55-81AA-7ED471769A19}" dt="2025-02-14T05:37:07.792" v="73" actId="20577"/>
          <ac:spMkLst>
            <pc:docMk/>
            <pc:sldMk cId="1817077689" sldId="11610"/>
            <ac:spMk id="4" creationId="{706BE9F5-C7D4-B8F0-D02A-FF6101335103}"/>
          </ac:spMkLst>
        </pc:spChg>
        <pc:spChg chg="mod">
          <ac:chgData name="SHADIH HUSSEIN KHALLL QUDAIH" userId="c61c99c5-8879-40d4-ae6d-588650192bed" providerId="ADAL" clId="{A233EDE6-7B0D-4E55-81AA-7ED471769A19}" dt="2025-02-17T02:37:50.745" v="77" actId="207"/>
          <ac:spMkLst>
            <pc:docMk/>
            <pc:sldMk cId="1817077689" sldId="11610"/>
            <ac:spMk id="15" creationId="{BD9FD1C1-E2A9-BE74-185F-532D2DE82B3D}"/>
          </ac:spMkLst>
        </pc:spChg>
      </pc:sldChg>
      <pc:sldChg chg="delSp mod">
        <pc:chgData name="SHADIH HUSSEIN KHALLL QUDAIH" userId="c61c99c5-8879-40d4-ae6d-588650192bed" providerId="ADAL" clId="{A233EDE6-7B0D-4E55-81AA-7ED471769A19}" dt="2025-02-14T05:35:16.087" v="3" actId="478"/>
        <pc:sldMkLst>
          <pc:docMk/>
          <pc:sldMk cId="105270164" sldId="11611"/>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31" name="Title Text"/>
          <p:cNvSpPr txBox="1">
            <a:spLocks noGrp="1"/>
          </p:cNvSpPr>
          <p:nvPr>
            <p:ph type="title"/>
          </p:nvPr>
        </p:nvSpPr>
        <p:spPr>
          <a:xfrm>
            <a:off x="831851" y="1709742"/>
            <a:ext cx="10515601" cy="2852737"/>
          </a:xfrm>
          <a:prstGeom prst="rect">
            <a:avLst/>
          </a:prstGeom>
        </p:spPr>
        <p:txBody>
          <a:bodyPr anchor="b"/>
          <a:lstStyle>
            <a:lvl1pPr>
              <a:defRPr sz="5998"/>
            </a:lvl1pPr>
          </a:lstStyle>
          <a:p>
            <a:r>
              <a:t>Title Text</a:t>
            </a:r>
          </a:p>
        </p:txBody>
      </p:sp>
      <p:sp>
        <p:nvSpPr>
          <p:cNvPr id="32" name="Body Level One…"/>
          <p:cNvSpPr txBox="1">
            <a:spLocks noGrp="1"/>
          </p:cNvSpPr>
          <p:nvPr>
            <p:ph type="body" sz="quarter" idx="1"/>
          </p:nvPr>
        </p:nvSpPr>
        <p:spPr>
          <a:xfrm>
            <a:off x="831851" y="4589464"/>
            <a:ext cx="10515601" cy="1500188"/>
          </a:xfrm>
          <a:prstGeom prst="rect">
            <a:avLst/>
          </a:prstGeom>
        </p:spPr>
        <p:txBody>
          <a:bodyPr/>
          <a:lstStyle>
            <a:lvl1pPr marL="0" indent="0">
              <a:buSzTx/>
              <a:buFontTx/>
              <a:buNone/>
              <a:defRPr sz="2399">
                <a:solidFill>
                  <a:srgbClr val="888888"/>
                </a:solidFill>
              </a:defRPr>
            </a:lvl1pPr>
            <a:lvl2pPr marL="0" indent="457052">
              <a:buSzTx/>
              <a:buFontTx/>
              <a:buNone/>
              <a:defRPr sz="2399">
                <a:solidFill>
                  <a:srgbClr val="888888"/>
                </a:solidFill>
              </a:defRPr>
            </a:lvl2pPr>
            <a:lvl3pPr marL="0" indent="914103">
              <a:buSzTx/>
              <a:buFontTx/>
              <a:buNone/>
              <a:defRPr sz="2399">
                <a:solidFill>
                  <a:srgbClr val="888888"/>
                </a:solidFill>
              </a:defRPr>
            </a:lvl3pPr>
            <a:lvl4pPr marL="0" indent="1371154">
              <a:buSzTx/>
              <a:buFontTx/>
              <a:buNone/>
              <a:defRPr sz="2399">
                <a:solidFill>
                  <a:srgbClr val="888888"/>
                </a:solidFill>
              </a:defRPr>
            </a:lvl4pPr>
            <a:lvl5pPr marL="0" indent="1828205">
              <a:buSzTx/>
              <a:buFontTx/>
              <a:buNone/>
              <a:defRPr sz="2399">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7764937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0" name="Title Text"/>
          <p:cNvSpPr txBox="1">
            <a:spLocks noGrp="1"/>
          </p:cNvSpPr>
          <p:nvPr>
            <p:ph type="title"/>
          </p:nvPr>
        </p:nvSpPr>
        <p:spPr>
          <a:prstGeom prst="rect">
            <a:avLst/>
          </a:prstGeom>
        </p:spPr>
        <p:txBody>
          <a:bodyPr/>
          <a:lstStyle/>
          <a:p>
            <a:r>
              <a:t>Title Text</a:t>
            </a:r>
          </a:p>
        </p:txBody>
      </p:sp>
      <p:sp>
        <p:nvSpPr>
          <p:cNvPr id="41" name="Body Level One…"/>
          <p:cNvSpPr txBox="1">
            <a:spLocks noGrp="1"/>
          </p:cNvSpPr>
          <p:nvPr>
            <p:ph type="body" sz="half" idx="1"/>
          </p:nvPr>
        </p:nvSpPr>
        <p:spPr>
          <a:xfrm>
            <a:off x="838201" y="1825625"/>
            <a:ext cx="5181600" cy="435134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0657950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9" name="Title Text"/>
          <p:cNvSpPr txBox="1">
            <a:spLocks noGrp="1"/>
          </p:cNvSpPr>
          <p:nvPr>
            <p:ph type="title"/>
          </p:nvPr>
        </p:nvSpPr>
        <p:spPr>
          <a:xfrm>
            <a:off x="839788" y="365127"/>
            <a:ext cx="10515601" cy="1325563"/>
          </a:xfrm>
          <a:prstGeom prst="rect">
            <a:avLst/>
          </a:prstGeom>
        </p:spPr>
        <p:txBody>
          <a:bodyPr/>
          <a:lstStyle/>
          <a:p>
            <a:r>
              <a:t>Title Text</a:t>
            </a:r>
          </a:p>
        </p:txBody>
      </p:sp>
      <p:sp>
        <p:nvSpPr>
          <p:cNvPr id="50" name="Body Level One…"/>
          <p:cNvSpPr txBox="1">
            <a:spLocks noGrp="1"/>
          </p:cNvSpPr>
          <p:nvPr>
            <p:ph type="body" sz="quarter" idx="1"/>
          </p:nvPr>
        </p:nvSpPr>
        <p:spPr>
          <a:xfrm>
            <a:off x="839789" y="1681165"/>
            <a:ext cx="5157789" cy="823913"/>
          </a:xfrm>
          <a:prstGeom prst="rect">
            <a:avLst/>
          </a:prstGeom>
        </p:spPr>
        <p:txBody>
          <a:bodyPr anchor="b"/>
          <a:lstStyle>
            <a:lvl1pPr marL="0" indent="0">
              <a:buSzTx/>
              <a:buFontTx/>
              <a:buNone/>
              <a:defRPr sz="2399" b="1"/>
            </a:lvl1pPr>
            <a:lvl2pPr marL="0" indent="457052">
              <a:buSzTx/>
              <a:buFontTx/>
              <a:buNone/>
              <a:defRPr sz="2399" b="1"/>
            </a:lvl2pPr>
            <a:lvl3pPr marL="0" indent="914103">
              <a:buSzTx/>
              <a:buFontTx/>
              <a:buNone/>
              <a:defRPr sz="2399" b="1"/>
            </a:lvl3pPr>
            <a:lvl4pPr marL="0" indent="1371154">
              <a:buSzTx/>
              <a:buFontTx/>
              <a:buNone/>
              <a:defRPr sz="2399" b="1"/>
            </a:lvl4pPr>
            <a:lvl5pPr marL="0" indent="1828205">
              <a:buSzTx/>
              <a:buFontTx/>
              <a:buNone/>
              <a:defRPr sz="2399" b="1"/>
            </a:lvl5pPr>
          </a:lstStyle>
          <a:p>
            <a:r>
              <a:t>Body Level One</a:t>
            </a:r>
          </a:p>
          <a:p>
            <a:pPr lvl="1"/>
            <a:r>
              <a:t>Body Level Two</a:t>
            </a:r>
          </a:p>
          <a:p>
            <a:pPr lvl="2"/>
            <a:r>
              <a:t>Body Level Three</a:t>
            </a:r>
          </a:p>
          <a:p>
            <a:pPr lvl="3"/>
            <a:r>
              <a:t>Body Level Four</a:t>
            </a:r>
          </a:p>
          <a:p>
            <a:pPr lvl="4"/>
            <a:r>
              <a:t>Body Level Five</a:t>
            </a:r>
          </a:p>
        </p:txBody>
      </p:sp>
      <p:sp>
        <p:nvSpPr>
          <p:cNvPr id="51" name="Text Placeholder 4"/>
          <p:cNvSpPr>
            <a:spLocks noGrp="1"/>
          </p:cNvSpPr>
          <p:nvPr>
            <p:ph type="body" sz="quarter" idx="13"/>
          </p:nvPr>
        </p:nvSpPr>
        <p:spPr>
          <a:xfrm>
            <a:off x="6172202" y="1681165"/>
            <a:ext cx="5183189" cy="823913"/>
          </a:xfrm>
          <a:prstGeom prst="rect">
            <a:avLst/>
          </a:prstGeom>
        </p:spPr>
        <p:txBody>
          <a:bodyPr anchor="b"/>
          <a:lstStyle>
            <a:lvl1pPr marL="0" indent="0" algn="r" rtl="0">
              <a:buSzTx/>
              <a:buFontTx/>
              <a:buNone/>
              <a:defRPr sz="2400" b="1"/>
            </a:lvl1pPr>
          </a:lstStyle>
          <a:p>
            <a:pPr marL="0" indent="0" rtl="0">
              <a:buSzTx/>
              <a:buFontTx/>
              <a:buNone/>
              <a:defRPr sz="2400" b="1"/>
            </a:pPr>
            <a:endParaRPr/>
          </a:p>
        </p:txBody>
      </p:sp>
      <p:sp>
        <p:nvSpPr>
          <p:cNvPr id="5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2549540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4" name="Title Text"/>
          <p:cNvSpPr txBox="1">
            <a:spLocks noGrp="1"/>
          </p:cNvSpPr>
          <p:nvPr>
            <p:ph type="title"/>
          </p:nvPr>
        </p:nvSpPr>
        <p:spPr>
          <a:xfrm>
            <a:off x="839788" y="457200"/>
            <a:ext cx="3932239" cy="1600200"/>
          </a:xfrm>
          <a:prstGeom prst="rect">
            <a:avLst/>
          </a:prstGeom>
        </p:spPr>
        <p:txBody>
          <a:bodyPr anchor="b"/>
          <a:lstStyle>
            <a:lvl1pPr>
              <a:defRPr sz="3199"/>
            </a:lvl1pPr>
          </a:lstStyle>
          <a:p>
            <a:r>
              <a:t>Title Text</a:t>
            </a:r>
          </a:p>
        </p:txBody>
      </p:sp>
      <p:sp>
        <p:nvSpPr>
          <p:cNvPr id="75" name="Body Level One…"/>
          <p:cNvSpPr txBox="1">
            <a:spLocks noGrp="1"/>
          </p:cNvSpPr>
          <p:nvPr>
            <p:ph type="body" sz="half" idx="1"/>
          </p:nvPr>
        </p:nvSpPr>
        <p:spPr>
          <a:xfrm>
            <a:off x="5183188" y="987425"/>
            <a:ext cx="6172201" cy="4873626"/>
          </a:xfrm>
          <a:prstGeom prst="rect">
            <a:avLst/>
          </a:prstGeom>
        </p:spPr>
        <p:txBody>
          <a:bodyPr/>
          <a:lstStyle>
            <a:lvl1pPr>
              <a:defRPr sz="3199"/>
            </a:lvl1pPr>
            <a:lvl2pPr marL="718223" indent="-261172">
              <a:defRPr sz="3199"/>
            </a:lvl2pPr>
            <a:lvl3pPr marL="1218802" indent="-304700">
              <a:defRPr sz="3199"/>
            </a:lvl3pPr>
            <a:lvl4pPr marL="1736795" indent="-365640">
              <a:defRPr sz="3199"/>
            </a:lvl4pPr>
            <a:lvl5pPr marL="2193847" indent="-365640">
              <a:defRPr sz="3199"/>
            </a:lvl5pPr>
          </a:lstStyle>
          <a:p>
            <a:r>
              <a:t>Body Level One</a:t>
            </a:r>
          </a:p>
          <a:p>
            <a:pPr lvl="1"/>
            <a:r>
              <a:t>Body Level Two</a:t>
            </a:r>
          </a:p>
          <a:p>
            <a:pPr lvl="2"/>
            <a:r>
              <a:t>Body Level Three</a:t>
            </a:r>
          </a:p>
          <a:p>
            <a:pPr lvl="3"/>
            <a:r>
              <a:t>Body Level Four</a:t>
            </a:r>
          </a:p>
          <a:p>
            <a:pPr lvl="4"/>
            <a:r>
              <a:t>Body Level Five</a:t>
            </a:r>
          </a:p>
        </p:txBody>
      </p:sp>
      <p:sp>
        <p:nvSpPr>
          <p:cNvPr id="76" name="Text Placeholder 3"/>
          <p:cNvSpPr>
            <a:spLocks noGrp="1"/>
          </p:cNvSpPr>
          <p:nvPr>
            <p:ph type="body" sz="quarter" idx="13"/>
          </p:nvPr>
        </p:nvSpPr>
        <p:spPr>
          <a:xfrm>
            <a:off x="839787" y="2057401"/>
            <a:ext cx="3932238" cy="3811589"/>
          </a:xfrm>
          <a:prstGeom prst="rect">
            <a:avLst/>
          </a:prstGeom>
        </p:spPr>
        <p:txBody>
          <a:bodyPr/>
          <a:lstStyle>
            <a:lvl1pPr marL="0" indent="0" algn="r" rtl="0">
              <a:buSzTx/>
              <a:buFontTx/>
              <a:buNone/>
              <a:defRPr sz="1600"/>
            </a:lvl1pPr>
          </a:lstStyle>
          <a:p>
            <a:pPr marL="0" indent="0" rtl="0">
              <a:buSzTx/>
              <a:buFontTx/>
              <a:buNone/>
              <a:defRPr sz="1600"/>
            </a:pPr>
            <a:endParaRPr/>
          </a:p>
        </p:txBody>
      </p:sp>
      <p:sp>
        <p:nvSpPr>
          <p:cNvPr id="7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6732655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sp>
        <p:nvSpPr>
          <p:cNvPr id="94" name="Rectangle 7"/>
          <p:cNvSpPr/>
          <p:nvPr/>
        </p:nvSpPr>
        <p:spPr>
          <a:xfrm>
            <a:off x="467775" y="69668"/>
            <a:ext cx="3030585" cy="403085"/>
          </a:xfrm>
          <a:prstGeom prst="rect">
            <a:avLst/>
          </a:prstGeom>
          <a:solidFill>
            <a:srgbClr val="F4F5F7"/>
          </a:solidFill>
          <a:ln w="12700">
            <a:miter lim="400000"/>
          </a:ln>
        </p:spPr>
        <p:txBody>
          <a:bodyPr lIns="45706" tIns="45706" rIns="45706" bIns="45706" anchor="ctr"/>
          <a:lstStyle/>
          <a:p>
            <a:pPr algn="ctr">
              <a:defRPr sz="2400">
                <a:solidFill>
                  <a:srgbClr val="FFFFFF"/>
                </a:solidFill>
              </a:defRPr>
            </a:pPr>
            <a:endParaRPr sz="2399"/>
          </a:p>
        </p:txBody>
      </p:sp>
      <p:pic>
        <p:nvPicPr>
          <p:cNvPr id="95" name="Picture 6" descr="Picture 6"/>
          <p:cNvPicPr>
            <a:picLocks noChangeAspect="1"/>
          </p:cNvPicPr>
          <p:nvPr/>
        </p:nvPicPr>
        <p:blipFill>
          <a:blip r:embed="rId2"/>
          <a:stretch>
            <a:fillRect/>
          </a:stretch>
        </p:blipFill>
        <p:spPr>
          <a:xfrm>
            <a:off x="413035" y="69668"/>
            <a:ext cx="2586790" cy="393195"/>
          </a:xfrm>
          <a:prstGeom prst="rect">
            <a:avLst/>
          </a:prstGeom>
          <a:ln w="12700">
            <a:miter lim="400000"/>
          </a:ln>
        </p:spPr>
      </p:pic>
      <p:sp>
        <p:nvSpPr>
          <p:cNvPr id="96" name="Title Text"/>
          <p:cNvSpPr txBox="1">
            <a:spLocks noGrp="1"/>
          </p:cNvSpPr>
          <p:nvPr>
            <p:ph type="title"/>
          </p:nvPr>
        </p:nvSpPr>
        <p:spPr>
          <a:prstGeom prst="rect">
            <a:avLst/>
          </a:prstGeom>
        </p:spPr>
        <p:txBody>
          <a:bodyPr lIns="45718" tIns="45718" rIns="45718" bIns="45718"/>
          <a:lstStyle/>
          <a:p>
            <a:pPr rtl="0">
              <a:defRPr/>
            </a:pPr>
            <a:r>
              <a:t>Title Text</a:t>
            </a:r>
          </a:p>
        </p:txBody>
      </p:sp>
      <p:sp>
        <p:nvSpPr>
          <p:cNvPr id="97" name="Body Level One…"/>
          <p:cNvSpPr txBox="1">
            <a:spLocks noGrp="1"/>
          </p:cNvSpPr>
          <p:nvPr>
            <p:ph type="body" idx="1"/>
          </p:nvPr>
        </p:nvSpPr>
        <p:spPr>
          <a:xfrm>
            <a:off x="838201" y="1825625"/>
            <a:ext cx="10515600" cy="4351340"/>
          </a:xfrm>
          <a:prstGeom prst="rect">
            <a:avLst/>
          </a:prstGeom>
        </p:spPr>
        <p:txBody>
          <a:bodyPr lIns="45718" tIns="45718" rIns="45718" bIns="45718"/>
          <a:lstStyle>
            <a:lvl1pPr marL="228523" indent="-228523"/>
            <a:lvl2pPr marL="723664" indent="-266612"/>
            <a:lvl3pPr marL="1234037" indent="-319935"/>
            <a:lvl4pPr marL="1726638" indent="-355483"/>
            <a:lvl5pPr marL="2183689" indent="-355482"/>
          </a:lstStyle>
          <a:p>
            <a:pPr rtl="0">
              <a:defRPr/>
            </a:pPr>
            <a:r>
              <a:t>Body Level One</a:t>
            </a:r>
          </a:p>
          <a:p>
            <a:pPr lvl="1" rtl="0">
              <a:defRPr/>
            </a:pPr>
            <a:r>
              <a:t>Body Level Two</a:t>
            </a:r>
          </a:p>
          <a:p>
            <a:pPr lvl="2" rtl="0">
              <a:defRPr/>
            </a:pPr>
            <a:r>
              <a:t>Body Level Three</a:t>
            </a:r>
          </a:p>
          <a:p>
            <a:pPr lvl="3" rtl="0">
              <a:defRPr/>
            </a:pPr>
            <a:r>
              <a:t>Body Level Four</a:t>
            </a:r>
          </a:p>
          <a:p>
            <a:pPr lvl="4" rtl="0">
              <a:defRPr/>
            </a:pPr>
            <a:r>
              <a:t>Body Level Five</a:t>
            </a:r>
          </a:p>
        </p:txBody>
      </p:sp>
      <p:sp>
        <p:nvSpPr>
          <p:cNvPr id="98" name="Slide Number"/>
          <p:cNvSpPr txBox="1">
            <a:spLocks noGrp="1"/>
          </p:cNvSpPr>
          <p:nvPr>
            <p:ph type="sldNum" sz="quarter" idx="2"/>
          </p:nvPr>
        </p:nvSpPr>
        <p:spPr>
          <a:xfrm>
            <a:off x="11073847" y="6400418"/>
            <a:ext cx="279954" cy="276995"/>
          </a:xfrm>
          <a:prstGeom prst="rect">
            <a:avLst/>
          </a:prstGeom>
        </p:spPr>
        <p:txBody>
          <a:bodyPr lIns="45718" tIns="45718" rIns="45718" bIns="45718"/>
          <a:lstStyle/>
          <a:p>
            <a:fld id="{86CB4B4D-7CA3-9044-876B-883B54F8677D}" type="slidenum">
              <a:t>‹#›</a:t>
            </a:fld>
            <a:endParaRPr/>
          </a:p>
        </p:txBody>
      </p:sp>
    </p:spTree>
    <p:extLst>
      <p:ext uri="{BB962C8B-B14F-4D97-AF65-F5344CB8AC3E}">
        <p14:creationId xmlns:p14="http://schemas.microsoft.com/office/powerpoint/2010/main" val="2624348740"/>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6">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1485900" y="1581150"/>
            <a:ext cx="9201150" cy="2743200"/>
          </a:xfrm>
          <a:prstGeom prst="rect">
            <a:avLst/>
          </a:prstGeom>
        </p:spPr>
        <p:txBody>
          <a:bodyPr/>
          <a:lstStyle>
            <a:lvl1pPr marL="0" indent="0">
              <a:buNone/>
              <a:defRPr/>
            </a:lvl1pPr>
          </a:lstStyle>
          <a:p>
            <a:r>
              <a:rPr lang="ar-EG" dirty="0"/>
              <a:t> </a:t>
            </a:r>
            <a:endParaRPr lang="en-US" dirty="0"/>
          </a:p>
        </p:txBody>
      </p:sp>
    </p:spTree>
    <p:extLst>
      <p:ext uri="{BB962C8B-B14F-4D97-AF65-F5344CB8AC3E}">
        <p14:creationId xmlns:p14="http://schemas.microsoft.com/office/powerpoint/2010/main" val="1789057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6_사용자 지정 레이아웃">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7985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9"/>
          <a:srcRect/>
          <a:stretch>
            <a:fillRect/>
          </a:stretch>
        </a:blipFill>
        <a:effectLst/>
      </p:bgPr>
    </p:bg>
    <p:spTree>
      <p:nvGrpSpPr>
        <p:cNvPr id="1" name=""/>
        <p:cNvGrpSpPr/>
        <p:nvPr/>
      </p:nvGrpSpPr>
      <p:grpSpPr>
        <a:xfrm>
          <a:off x="0" y="0"/>
          <a:ext cx="0" cy="0"/>
          <a:chOff x="0" y="0"/>
          <a:chExt cx="0" cy="0"/>
        </a:xfrm>
      </p:grpSpPr>
      <p:sp>
        <p:nvSpPr>
          <p:cNvPr id="2" name="Rectangle 7"/>
          <p:cNvSpPr/>
          <p:nvPr/>
        </p:nvSpPr>
        <p:spPr>
          <a:xfrm>
            <a:off x="467775" y="69669"/>
            <a:ext cx="3030585" cy="403085"/>
          </a:xfrm>
          <a:prstGeom prst="rect">
            <a:avLst/>
          </a:prstGeom>
          <a:solidFill>
            <a:srgbClr val="F4F5F7"/>
          </a:solidFill>
          <a:ln w="12700">
            <a:miter lim="400000"/>
          </a:ln>
        </p:spPr>
        <p:txBody>
          <a:bodyPr lIns="45707" rIns="45707" anchor="ctr"/>
          <a:lstStyle/>
          <a:p>
            <a:pPr algn="ctr">
              <a:defRPr sz="2400">
                <a:solidFill>
                  <a:srgbClr val="FFFFFF"/>
                </a:solidFill>
              </a:defRPr>
            </a:pPr>
            <a:endParaRPr sz="2399"/>
          </a:p>
        </p:txBody>
      </p:sp>
      <p:pic>
        <p:nvPicPr>
          <p:cNvPr id="3" name="Picture 6" descr="Picture 6"/>
          <p:cNvPicPr>
            <a:picLocks noChangeAspect="1"/>
          </p:cNvPicPr>
          <p:nvPr/>
        </p:nvPicPr>
        <p:blipFill>
          <a:blip r:embed="rId10"/>
          <a:stretch>
            <a:fillRect/>
          </a:stretch>
        </p:blipFill>
        <p:spPr>
          <a:xfrm>
            <a:off x="413035" y="69669"/>
            <a:ext cx="2586790" cy="393193"/>
          </a:xfrm>
          <a:prstGeom prst="rect">
            <a:avLst/>
          </a:prstGeom>
          <a:ln w="12700">
            <a:miter lim="400000"/>
          </a:ln>
        </p:spPr>
      </p:pic>
      <p:sp>
        <p:nvSpPr>
          <p:cNvPr id="4" name="Title Text"/>
          <p:cNvSpPr txBox="1">
            <a:spLocks noGrp="1"/>
          </p:cNvSpPr>
          <p:nvPr>
            <p:ph type="title"/>
          </p:nvPr>
        </p:nvSpPr>
        <p:spPr>
          <a:xfrm>
            <a:off x="838201" y="365127"/>
            <a:ext cx="10515600" cy="132556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normAutofit/>
          </a:bodyPr>
          <a:lstStyle>
            <a:lvl1pPr rtl="1">
              <a:defRPr/>
            </a:lvl1pPr>
          </a:lstStyle>
          <a:p>
            <a:r>
              <a:t>Title Text</a:t>
            </a:r>
          </a:p>
        </p:txBody>
      </p:sp>
      <p:sp>
        <p:nvSpPr>
          <p:cNvPr id="5" name="Body Level One…"/>
          <p:cNvSpPr txBox="1">
            <a:spLocks noGrp="1"/>
          </p:cNvSpPr>
          <p:nvPr>
            <p:ph type="body" idx="1"/>
          </p:nvPr>
        </p:nvSpPr>
        <p:spPr>
          <a:xfrm>
            <a:off x="838201" y="1825625"/>
            <a:ext cx="10515600" cy="435134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normAutofit/>
          </a:bodyPr>
          <a:lstStyle>
            <a:lvl1pPr rtl="1">
              <a:defRPr/>
            </a:lvl1pPr>
            <a:lvl2pPr rtl="1">
              <a:defRPr/>
            </a:lvl2pPr>
            <a:lvl3pPr rtl="1">
              <a:defRPr/>
            </a:lvl3pPr>
            <a:lvl4pPr rtl="1">
              <a:defRPr/>
            </a:lvl4pPr>
            <a:lvl5pPr rtl="1">
              <a:defRPr/>
            </a:lvl5pPr>
          </a:lstStyle>
          <a:p>
            <a:r>
              <a:t>Body Level One</a:t>
            </a:r>
          </a:p>
          <a:p>
            <a:pPr lvl="1"/>
            <a:r>
              <a:t>Body Level Two</a:t>
            </a:r>
          </a:p>
          <a:p>
            <a:pPr lvl="2"/>
            <a:r>
              <a:t>Body Level Three</a:t>
            </a:r>
          </a:p>
          <a:p>
            <a:pPr lvl="3"/>
            <a:r>
              <a:t>Body Level Four</a:t>
            </a:r>
          </a:p>
          <a:p>
            <a:pPr lvl="4"/>
            <a:r>
              <a:t>Body Level Five</a:t>
            </a:r>
          </a:p>
        </p:txBody>
      </p:sp>
      <p:sp>
        <p:nvSpPr>
          <p:cNvPr id="6" name="Slide Number"/>
          <p:cNvSpPr txBox="1">
            <a:spLocks noGrp="1"/>
          </p:cNvSpPr>
          <p:nvPr>
            <p:ph type="sldNum" sz="quarter" idx="2"/>
          </p:nvPr>
        </p:nvSpPr>
        <p:spPr>
          <a:xfrm>
            <a:off x="11073846" y="6400417"/>
            <a:ext cx="279956" cy="276999"/>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extLst>
      <p:ext uri="{BB962C8B-B14F-4D97-AF65-F5344CB8AC3E}">
        <p14:creationId xmlns:p14="http://schemas.microsoft.com/office/powerpoint/2010/main" val="20561670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ransition spd="med"/>
  <p:txStyles>
    <p:titleStyle>
      <a:lvl1pPr marL="0" marR="0" indent="0" algn="l" defTabSz="914103" rtl="0" latinLnBrk="0">
        <a:lnSpc>
          <a:spcPct val="90000"/>
        </a:lnSpc>
        <a:spcBef>
          <a:spcPts val="0"/>
        </a:spcBef>
        <a:spcAft>
          <a:spcPts val="0"/>
        </a:spcAft>
        <a:buClrTx/>
        <a:buSzTx/>
        <a:buFontTx/>
        <a:buNone/>
        <a:tabLst/>
        <a:defRPr sz="4399"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103" rtl="0" latinLnBrk="0">
        <a:lnSpc>
          <a:spcPct val="90000"/>
        </a:lnSpc>
        <a:spcBef>
          <a:spcPts val="0"/>
        </a:spcBef>
        <a:spcAft>
          <a:spcPts val="0"/>
        </a:spcAft>
        <a:buClrTx/>
        <a:buSzTx/>
        <a:buFontTx/>
        <a:buNone/>
        <a:tabLst/>
        <a:defRPr sz="4399"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103" rtl="0" latinLnBrk="0">
        <a:lnSpc>
          <a:spcPct val="90000"/>
        </a:lnSpc>
        <a:spcBef>
          <a:spcPts val="0"/>
        </a:spcBef>
        <a:spcAft>
          <a:spcPts val="0"/>
        </a:spcAft>
        <a:buClrTx/>
        <a:buSzTx/>
        <a:buFontTx/>
        <a:buNone/>
        <a:tabLst/>
        <a:defRPr sz="4399"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103" rtl="0" latinLnBrk="0">
        <a:lnSpc>
          <a:spcPct val="90000"/>
        </a:lnSpc>
        <a:spcBef>
          <a:spcPts val="0"/>
        </a:spcBef>
        <a:spcAft>
          <a:spcPts val="0"/>
        </a:spcAft>
        <a:buClrTx/>
        <a:buSzTx/>
        <a:buFontTx/>
        <a:buNone/>
        <a:tabLst/>
        <a:defRPr sz="4399"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103" rtl="0" latinLnBrk="0">
        <a:lnSpc>
          <a:spcPct val="90000"/>
        </a:lnSpc>
        <a:spcBef>
          <a:spcPts val="0"/>
        </a:spcBef>
        <a:spcAft>
          <a:spcPts val="0"/>
        </a:spcAft>
        <a:buClrTx/>
        <a:buSzTx/>
        <a:buFontTx/>
        <a:buNone/>
        <a:tabLst/>
        <a:defRPr sz="4399"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103" rtl="0" latinLnBrk="0">
        <a:lnSpc>
          <a:spcPct val="90000"/>
        </a:lnSpc>
        <a:spcBef>
          <a:spcPts val="0"/>
        </a:spcBef>
        <a:spcAft>
          <a:spcPts val="0"/>
        </a:spcAft>
        <a:buClrTx/>
        <a:buSzTx/>
        <a:buFontTx/>
        <a:buNone/>
        <a:tabLst/>
        <a:defRPr sz="4399"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103" rtl="0" latinLnBrk="0">
        <a:lnSpc>
          <a:spcPct val="90000"/>
        </a:lnSpc>
        <a:spcBef>
          <a:spcPts val="0"/>
        </a:spcBef>
        <a:spcAft>
          <a:spcPts val="0"/>
        </a:spcAft>
        <a:buClrTx/>
        <a:buSzTx/>
        <a:buFontTx/>
        <a:buNone/>
        <a:tabLst/>
        <a:defRPr sz="4399"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103" rtl="0" latinLnBrk="0">
        <a:lnSpc>
          <a:spcPct val="90000"/>
        </a:lnSpc>
        <a:spcBef>
          <a:spcPts val="0"/>
        </a:spcBef>
        <a:spcAft>
          <a:spcPts val="0"/>
        </a:spcAft>
        <a:buClrTx/>
        <a:buSzTx/>
        <a:buFontTx/>
        <a:buNone/>
        <a:tabLst/>
        <a:defRPr sz="4399"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103" rtl="0" latinLnBrk="0">
        <a:lnSpc>
          <a:spcPct val="90000"/>
        </a:lnSpc>
        <a:spcBef>
          <a:spcPts val="0"/>
        </a:spcBef>
        <a:spcAft>
          <a:spcPts val="0"/>
        </a:spcAft>
        <a:buClrTx/>
        <a:buSzTx/>
        <a:buFontTx/>
        <a:buNone/>
        <a:tabLst/>
        <a:defRPr sz="4399"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524" marR="0" indent="-228524" algn="l" defTabSz="914103" rtl="0" latinLnBrk="0">
        <a:lnSpc>
          <a:spcPct val="90000"/>
        </a:lnSpc>
        <a:spcBef>
          <a:spcPts val="1000"/>
        </a:spcBef>
        <a:spcAft>
          <a:spcPts val="0"/>
        </a:spcAft>
        <a:buClrTx/>
        <a:buSzPct val="100000"/>
        <a:buFont typeface="Arial"/>
        <a:buChar char="•"/>
        <a:tabLst/>
        <a:defRPr sz="2799" b="0" i="0" u="none" strike="noStrike" cap="none" spc="0" baseline="0">
          <a:ln>
            <a:noFill/>
          </a:ln>
          <a:solidFill>
            <a:srgbClr val="000000"/>
          </a:solidFill>
          <a:uFillTx/>
          <a:latin typeface="+mj-lt"/>
          <a:ea typeface="+mj-ea"/>
          <a:cs typeface="+mj-cs"/>
          <a:sym typeface="Calibri"/>
        </a:defRPr>
      </a:lvl1pPr>
      <a:lvl2pPr marL="723664" marR="0" indent="-266612" algn="l" defTabSz="914103" rtl="0" latinLnBrk="0">
        <a:lnSpc>
          <a:spcPct val="90000"/>
        </a:lnSpc>
        <a:spcBef>
          <a:spcPts val="1000"/>
        </a:spcBef>
        <a:spcAft>
          <a:spcPts val="0"/>
        </a:spcAft>
        <a:buClrTx/>
        <a:buSzPct val="100000"/>
        <a:buFont typeface="Arial"/>
        <a:buChar char="•"/>
        <a:tabLst/>
        <a:defRPr sz="2799" b="0" i="0" u="none" strike="noStrike" cap="none" spc="0" baseline="0">
          <a:ln>
            <a:noFill/>
          </a:ln>
          <a:solidFill>
            <a:srgbClr val="000000"/>
          </a:solidFill>
          <a:uFillTx/>
          <a:latin typeface="+mj-lt"/>
          <a:ea typeface="+mj-ea"/>
          <a:cs typeface="+mj-cs"/>
          <a:sym typeface="Calibri"/>
        </a:defRPr>
      </a:lvl2pPr>
      <a:lvl3pPr marL="1234038" marR="0" indent="-319935" algn="l" defTabSz="914103" rtl="0" latinLnBrk="0">
        <a:lnSpc>
          <a:spcPct val="90000"/>
        </a:lnSpc>
        <a:spcBef>
          <a:spcPts val="1000"/>
        </a:spcBef>
        <a:spcAft>
          <a:spcPts val="0"/>
        </a:spcAft>
        <a:buClrTx/>
        <a:buSzPct val="100000"/>
        <a:buFont typeface="Arial"/>
        <a:buChar char="•"/>
        <a:tabLst/>
        <a:defRPr sz="2799" b="0" i="0" u="none" strike="noStrike" cap="none" spc="0" baseline="0">
          <a:ln>
            <a:noFill/>
          </a:ln>
          <a:solidFill>
            <a:srgbClr val="000000"/>
          </a:solidFill>
          <a:uFillTx/>
          <a:latin typeface="+mj-lt"/>
          <a:ea typeface="+mj-ea"/>
          <a:cs typeface="+mj-cs"/>
          <a:sym typeface="Calibri"/>
        </a:defRPr>
      </a:lvl3pPr>
      <a:lvl4pPr marL="1726638" marR="0" indent="-355483" algn="l" defTabSz="914103" rtl="0" latinLnBrk="0">
        <a:lnSpc>
          <a:spcPct val="90000"/>
        </a:lnSpc>
        <a:spcBef>
          <a:spcPts val="1000"/>
        </a:spcBef>
        <a:spcAft>
          <a:spcPts val="0"/>
        </a:spcAft>
        <a:buClrTx/>
        <a:buSzPct val="100000"/>
        <a:buFont typeface="Arial"/>
        <a:buChar char="•"/>
        <a:tabLst/>
        <a:defRPr sz="2799" b="0" i="0" u="none" strike="noStrike" cap="none" spc="0" baseline="0">
          <a:ln>
            <a:noFill/>
          </a:ln>
          <a:solidFill>
            <a:srgbClr val="000000"/>
          </a:solidFill>
          <a:uFillTx/>
          <a:latin typeface="+mj-lt"/>
          <a:ea typeface="+mj-ea"/>
          <a:cs typeface="+mj-cs"/>
          <a:sym typeface="Calibri"/>
        </a:defRPr>
      </a:lvl4pPr>
      <a:lvl5pPr marL="2183690" marR="0" indent="-355483" algn="l" defTabSz="914103" rtl="0" latinLnBrk="0">
        <a:lnSpc>
          <a:spcPct val="90000"/>
        </a:lnSpc>
        <a:spcBef>
          <a:spcPts val="1000"/>
        </a:spcBef>
        <a:spcAft>
          <a:spcPts val="0"/>
        </a:spcAft>
        <a:buClrTx/>
        <a:buSzPct val="100000"/>
        <a:buFont typeface="Arial"/>
        <a:buChar char="•"/>
        <a:tabLst/>
        <a:defRPr sz="2799" b="0" i="0" u="none" strike="noStrike" cap="none" spc="0" baseline="0">
          <a:ln>
            <a:noFill/>
          </a:ln>
          <a:solidFill>
            <a:srgbClr val="000000"/>
          </a:solidFill>
          <a:uFillTx/>
          <a:latin typeface="+mj-lt"/>
          <a:ea typeface="+mj-ea"/>
          <a:cs typeface="+mj-cs"/>
          <a:sym typeface="Calibri"/>
        </a:defRPr>
      </a:lvl5pPr>
      <a:lvl6pPr marL="2640741" marR="0" indent="-355483" algn="l" defTabSz="914103" rtl="0" latinLnBrk="0">
        <a:lnSpc>
          <a:spcPct val="90000"/>
        </a:lnSpc>
        <a:spcBef>
          <a:spcPts val="1000"/>
        </a:spcBef>
        <a:spcAft>
          <a:spcPts val="0"/>
        </a:spcAft>
        <a:buClrTx/>
        <a:buSzPct val="100000"/>
        <a:buFont typeface="Arial"/>
        <a:buChar char="•"/>
        <a:tabLst/>
        <a:defRPr sz="2799" b="0" i="0" u="none" strike="noStrike" cap="none" spc="0" baseline="0">
          <a:ln>
            <a:noFill/>
          </a:ln>
          <a:solidFill>
            <a:srgbClr val="000000"/>
          </a:solidFill>
          <a:uFillTx/>
          <a:latin typeface="+mj-lt"/>
          <a:ea typeface="+mj-ea"/>
          <a:cs typeface="+mj-cs"/>
          <a:sym typeface="Calibri"/>
        </a:defRPr>
      </a:lvl6pPr>
      <a:lvl7pPr marL="3097792" marR="0" indent="-355483" algn="l" defTabSz="914103" rtl="0" latinLnBrk="0">
        <a:lnSpc>
          <a:spcPct val="90000"/>
        </a:lnSpc>
        <a:spcBef>
          <a:spcPts val="1000"/>
        </a:spcBef>
        <a:spcAft>
          <a:spcPts val="0"/>
        </a:spcAft>
        <a:buClrTx/>
        <a:buSzPct val="100000"/>
        <a:buFont typeface="Arial"/>
        <a:buChar char="•"/>
        <a:tabLst/>
        <a:defRPr sz="2799" b="0" i="0" u="none" strike="noStrike" cap="none" spc="0" baseline="0">
          <a:ln>
            <a:noFill/>
          </a:ln>
          <a:solidFill>
            <a:srgbClr val="000000"/>
          </a:solidFill>
          <a:uFillTx/>
          <a:latin typeface="+mj-lt"/>
          <a:ea typeface="+mj-ea"/>
          <a:cs typeface="+mj-cs"/>
          <a:sym typeface="Calibri"/>
        </a:defRPr>
      </a:lvl7pPr>
      <a:lvl8pPr marL="3554843" marR="0" indent="-355483" algn="l" defTabSz="914103" rtl="0" latinLnBrk="0">
        <a:lnSpc>
          <a:spcPct val="90000"/>
        </a:lnSpc>
        <a:spcBef>
          <a:spcPts val="1000"/>
        </a:spcBef>
        <a:spcAft>
          <a:spcPts val="0"/>
        </a:spcAft>
        <a:buClrTx/>
        <a:buSzPct val="100000"/>
        <a:buFont typeface="Arial"/>
        <a:buChar char="•"/>
        <a:tabLst/>
        <a:defRPr sz="2799" b="0" i="0" u="none" strike="noStrike" cap="none" spc="0" baseline="0">
          <a:ln>
            <a:noFill/>
          </a:ln>
          <a:solidFill>
            <a:srgbClr val="000000"/>
          </a:solidFill>
          <a:uFillTx/>
          <a:latin typeface="+mj-lt"/>
          <a:ea typeface="+mj-ea"/>
          <a:cs typeface="+mj-cs"/>
          <a:sym typeface="Calibri"/>
        </a:defRPr>
      </a:lvl8pPr>
      <a:lvl9pPr marL="4011895" marR="0" indent="-355483" algn="l" defTabSz="914103" rtl="0" latinLnBrk="0">
        <a:lnSpc>
          <a:spcPct val="90000"/>
        </a:lnSpc>
        <a:spcBef>
          <a:spcPts val="1000"/>
        </a:spcBef>
        <a:spcAft>
          <a:spcPts val="0"/>
        </a:spcAft>
        <a:buClrTx/>
        <a:buSzPct val="100000"/>
        <a:buFont typeface="Arial"/>
        <a:buChar char="•"/>
        <a:tabLst/>
        <a:defRPr sz="2799" b="0" i="0" u="none" strike="noStrike" cap="none" spc="0" baseline="0">
          <a:ln>
            <a:noFill/>
          </a:ln>
          <a:solidFill>
            <a:srgbClr val="000000"/>
          </a:solidFill>
          <a:uFillTx/>
          <a:latin typeface="+mj-lt"/>
          <a:ea typeface="+mj-ea"/>
          <a:cs typeface="+mj-cs"/>
          <a:sym typeface="Calibri"/>
        </a:defRPr>
      </a:lvl9pPr>
    </p:bodyStyle>
    <p:otherStyle>
      <a:lvl1pPr marL="0" marR="0" indent="0" algn="r" defTabSz="914126"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063" algn="r" defTabSz="914126"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126" algn="r" defTabSz="914126"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189" algn="r" defTabSz="914126"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251" algn="r" defTabSz="914126"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5314" algn="r" defTabSz="914126"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2377" algn="r" defTabSz="914126"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199440" algn="r" defTabSz="914126"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6503" algn="r" defTabSz="914126"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7FD2A-6765-D289-E815-DB374FC8D33F}"/>
            </a:ext>
          </a:extLst>
        </p:cNvPr>
        <p:cNvGrpSpPr/>
        <p:nvPr/>
      </p:nvGrpSpPr>
      <p:grpSpPr>
        <a:xfrm>
          <a:off x="0" y="0"/>
          <a:ext cx="0" cy="0"/>
          <a:chOff x="0" y="0"/>
          <a:chExt cx="0" cy="0"/>
        </a:xfrm>
      </p:grpSpPr>
      <p:graphicFrame>
        <p:nvGraphicFramePr>
          <p:cNvPr id="12" name="Table 5">
            <a:extLst>
              <a:ext uri="{FF2B5EF4-FFF2-40B4-BE49-F238E27FC236}">
                <a16:creationId xmlns:a16="http://schemas.microsoft.com/office/drawing/2014/main" id="{677AF0BE-BF5D-FB6C-F152-7F5EFF4D8BE3}"/>
              </a:ext>
            </a:extLst>
          </p:cNvPr>
          <p:cNvGraphicFramePr>
            <a:graphicFrameLocks noGrp="1"/>
          </p:cNvGraphicFramePr>
          <p:nvPr>
            <p:extLst>
              <p:ext uri="{D42A27DB-BD31-4B8C-83A1-F6EECF244321}">
                <p14:modId xmlns:p14="http://schemas.microsoft.com/office/powerpoint/2010/main" val="2544490328"/>
              </p:ext>
            </p:extLst>
          </p:nvPr>
        </p:nvGraphicFramePr>
        <p:xfrm>
          <a:off x="186834" y="535214"/>
          <a:ext cx="11301984" cy="1640354"/>
        </p:xfrm>
        <a:graphic>
          <a:graphicData uri="http://schemas.openxmlformats.org/drawingml/2006/table">
            <a:tbl>
              <a:tblPr firstRow="1" bandRow="1">
                <a:tableStyleId>{5C22544A-7EE6-4342-B048-85BDC9FD1C3A}</a:tableStyleId>
              </a:tblPr>
              <a:tblGrid>
                <a:gridCol w="4078224">
                  <a:extLst>
                    <a:ext uri="{9D8B030D-6E8A-4147-A177-3AD203B41FA5}">
                      <a16:colId xmlns:a16="http://schemas.microsoft.com/office/drawing/2014/main" val="1493224821"/>
                    </a:ext>
                  </a:extLst>
                </a:gridCol>
                <a:gridCol w="2660904">
                  <a:extLst>
                    <a:ext uri="{9D8B030D-6E8A-4147-A177-3AD203B41FA5}">
                      <a16:colId xmlns:a16="http://schemas.microsoft.com/office/drawing/2014/main" val="105115728"/>
                    </a:ext>
                  </a:extLst>
                </a:gridCol>
                <a:gridCol w="2514600">
                  <a:extLst>
                    <a:ext uri="{9D8B030D-6E8A-4147-A177-3AD203B41FA5}">
                      <a16:colId xmlns:a16="http://schemas.microsoft.com/office/drawing/2014/main" val="3986175220"/>
                    </a:ext>
                  </a:extLst>
                </a:gridCol>
                <a:gridCol w="2048256">
                  <a:extLst>
                    <a:ext uri="{9D8B030D-6E8A-4147-A177-3AD203B41FA5}">
                      <a16:colId xmlns:a16="http://schemas.microsoft.com/office/drawing/2014/main" val="1397335149"/>
                    </a:ext>
                  </a:extLst>
                </a:gridCol>
              </a:tblGrid>
              <a:tr h="390674">
                <a:tc>
                  <a:txBody>
                    <a:bodyPr/>
                    <a:lstStyle/>
                    <a:p>
                      <a:pPr algn="ctr"/>
                      <a:r>
                        <a:rPr lang="ar-AE" sz="1600" b="1" dirty="0">
                          <a:latin typeface="Sakkal Majalla" panose="02000000000000000000" pitchFamily="2" charset="-78"/>
                          <a:cs typeface="Sakkal Majalla" panose="02000000000000000000" pitchFamily="2" charset="-78"/>
                        </a:rPr>
                        <a:t>المعيار</a:t>
                      </a:r>
                      <a:endParaRPr lang="en-GB" sz="1600" b="1" dirty="0">
                        <a:latin typeface="Sakkal Majalla" panose="02000000000000000000" pitchFamily="2" charset="-78"/>
                        <a:cs typeface="Sakkal Majalla" panose="02000000000000000000" pitchFamily="2" charset="-78"/>
                      </a:endParaRPr>
                    </a:p>
                  </a:txBody>
                  <a:tcPr>
                    <a:solidFill>
                      <a:srgbClr val="CBB06D"/>
                    </a:solidFill>
                  </a:tcPr>
                </a:tc>
                <a:tc>
                  <a:txBody>
                    <a:bodyPr/>
                    <a:lstStyle/>
                    <a:p>
                      <a:pPr algn="ctr"/>
                      <a:r>
                        <a:rPr lang="ar-AE" sz="1600" b="1" dirty="0">
                          <a:latin typeface="Sakkal Majalla" panose="02000000000000000000" pitchFamily="2" charset="-78"/>
                          <a:cs typeface="Sakkal Majalla" panose="02000000000000000000" pitchFamily="2" charset="-78"/>
                        </a:rPr>
                        <a:t>المخرج</a:t>
                      </a:r>
                      <a:endParaRPr lang="en-GB" sz="1600" b="1" dirty="0">
                        <a:latin typeface="Sakkal Majalla" panose="02000000000000000000" pitchFamily="2" charset="-78"/>
                        <a:cs typeface="Sakkal Majalla" panose="02000000000000000000" pitchFamily="2" charset="-78"/>
                      </a:endParaRPr>
                    </a:p>
                  </a:txBody>
                  <a:tcPr>
                    <a:solidFill>
                      <a:srgbClr val="CBB06D"/>
                    </a:solidFill>
                  </a:tcPr>
                </a:tc>
                <a:tc>
                  <a:txBody>
                    <a:bodyPr/>
                    <a:lstStyle/>
                    <a:p>
                      <a:pPr algn="ctr"/>
                      <a:r>
                        <a:rPr lang="ar-AE" sz="1600" b="1" dirty="0">
                          <a:latin typeface="Sakkal Majalla" panose="02000000000000000000" pitchFamily="2" charset="-78"/>
                          <a:cs typeface="Sakkal Majalla" panose="02000000000000000000" pitchFamily="2" charset="-78"/>
                        </a:rPr>
                        <a:t>عنوان الدرس </a:t>
                      </a:r>
                      <a:endParaRPr lang="en-GB" sz="1600" b="1" dirty="0">
                        <a:latin typeface="Sakkal Majalla" panose="02000000000000000000" pitchFamily="2" charset="-78"/>
                        <a:cs typeface="Sakkal Majalla" panose="02000000000000000000" pitchFamily="2" charset="-78"/>
                      </a:endParaRPr>
                    </a:p>
                  </a:txBody>
                  <a:tcPr>
                    <a:solidFill>
                      <a:srgbClr val="CBB06D"/>
                    </a:solidFill>
                  </a:tcPr>
                </a:tc>
                <a:tc>
                  <a:txBody>
                    <a:bodyPr/>
                    <a:lstStyle/>
                    <a:p>
                      <a:pPr algn="ctr"/>
                      <a:r>
                        <a:rPr lang="ar-AE" sz="1600" b="1" dirty="0">
                          <a:latin typeface="Sakkal Majalla" panose="02000000000000000000" pitchFamily="2" charset="-78"/>
                          <a:cs typeface="Sakkal Majalla" panose="02000000000000000000" pitchFamily="2" charset="-78"/>
                        </a:rPr>
                        <a:t>الوحدة </a:t>
                      </a:r>
                      <a:endParaRPr lang="en-GB" sz="1600" b="1" dirty="0">
                        <a:latin typeface="Sakkal Majalla" panose="02000000000000000000" pitchFamily="2" charset="-78"/>
                        <a:cs typeface="Sakkal Majalla" panose="02000000000000000000" pitchFamily="2" charset="-78"/>
                      </a:endParaRPr>
                    </a:p>
                  </a:txBody>
                  <a:tcPr>
                    <a:solidFill>
                      <a:srgbClr val="CBB06D"/>
                    </a:solidFill>
                  </a:tcPr>
                </a:tc>
                <a:extLst>
                  <a:ext uri="{0D108BD9-81ED-4DB2-BD59-A6C34878D82A}">
                    <a16:rowId xmlns:a16="http://schemas.microsoft.com/office/drawing/2014/main" val="3274408690"/>
                  </a:ext>
                </a:extLst>
              </a:tr>
              <a:tr h="390674">
                <a:tc>
                  <a:txBody>
                    <a:bodyPr/>
                    <a:lstStyle/>
                    <a:p>
                      <a:r>
                        <a:rPr lang="ar-AE" sz="1400" b="1" i="0" u="none" strike="noStrike" cap="none" spc="0" baseline="0" dirty="0">
                          <a:ln>
                            <a:noFill/>
                          </a:ln>
                          <a:solidFill>
                            <a:schemeClr val="dk1"/>
                          </a:solidFill>
                          <a:effectLst/>
                          <a:uFillTx/>
                          <a:latin typeface="+mn-lt"/>
                          <a:ea typeface="+mn-ea"/>
                          <a:cs typeface="+mn-cs"/>
                          <a:sym typeface="Calibri"/>
                        </a:rPr>
                        <a:t>يُجمّد اللحوم بطريقة صحيحة ويحفظها في مكانها الصحيح</a:t>
                      </a:r>
                    </a:p>
                    <a:p>
                      <a:br>
                        <a:rPr lang="ar-AE" dirty="0"/>
                      </a:br>
                      <a:br>
                        <a:rPr lang="ar-AE" dirty="0"/>
                      </a:br>
                      <a:br>
                        <a:rPr lang="ar-AE" b="1" dirty="0">
                          <a:solidFill>
                            <a:schemeClr val="tx1"/>
                          </a:solidFill>
                        </a:rPr>
                      </a:br>
                      <a:endParaRPr lang="ar-AE" sz="1200" b="1" i="0" u="none" strike="noStrike" cap="none" spc="0" baseline="0" dirty="0">
                        <a:ln>
                          <a:noFill/>
                        </a:ln>
                        <a:solidFill>
                          <a:schemeClr val="tx1"/>
                        </a:solidFill>
                        <a:effectLst/>
                        <a:uFillTx/>
                        <a:latin typeface="+mn-lt"/>
                        <a:ea typeface="+mn-ea"/>
                        <a:cs typeface="+mn-cs"/>
                        <a:sym typeface="Calibri"/>
                      </a:endParaRPr>
                    </a:p>
                  </a:txBody>
                  <a:tcPr anchor="ctr"/>
                </a:tc>
                <a:tc>
                  <a:txBody>
                    <a:bodyPr/>
                    <a:lstStyle/>
                    <a:p>
                      <a:br>
                        <a:rPr lang="ar-AE" sz="1600" dirty="0"/>
                      </a:br>
                      <a:r>
                        <a:rPr lang="ar-AE" sz="1400" b="1" i="0" u="none" strike="noStrike" cap="none" spc="0" baseline="0" dirty="0">
                          <a:ln>
                            <a:noFill/>
                          </a:ln>
                          <a:solidFill>
                            <a:schemeClr val="dk1"/>
                          </a:solidFill>
                          <a:effectLst/>
                          <a:uFillTx/>
                          <a:latin typeface="+mn-lt"/>
                          <a:ea typeface="+mn-ea"/>
                          <a:cs typeface="+mn-cs"/>
                          <a:sym typeface="Calibri"/>
                        </a:rPr>
                        <a:t>يُجمّد اللحوم بطريقة صحيحة ويحفظها في مكانها الصحيح</a:t>
                      </a:r>
                    </a:p>
                    <a:p>
                      <a:br>
                        <a:rPr lang="ar-AE" sz="1600" dirty="0"/>
                      </a:br>
                      <a:endParaRPr lang="ar-AE" sz="1600" b="1" dirty="0">
                        <a:solidFill>
                          <a:schemeClr val="tx1"/>
                        </a:solidFill>
                        <a:latin typeface="Sakkal Majalla" panose="02000000000000000000" pitchFamily="2" charset="-78"/>
                        <a:cs typeface="Sakkal Majalla" panose="02000000000000000000" pitchFamily="2" charset="-78"/>
                      </a:endParaRPr>
                    </a:p>
                  </a:txBody>
                  <a:tcPr anchor="ctr"/>
                </a:tc>
                <a:tc>
                  <a:txBody>
                    <a:bodyPr/>
                    <a:lstStyle/>
                    <a:p>
                      <a:pPr marL="0" marR="0" lvl="0" indent="0" algn="r" defTabSz="914126" rtl="0" eaLnBrk="1" fontAlgn="auto" latinLnBrk="0" hangingPunct="1">
                        <a:lnSpc>
                          <a:spcPct val="100000"/>
                        </a:lnSpc>
                        <a:spcBef>
                          <a:spcPts val="0"/>
                        </a:spcBef>
                        <a:spcAft>
                          <a:spcPts val="0"/>
                        </a:spcAft>
                        <a:buClrTx/>
                        <a:buSzTx/>
                        <a:buFontTx/>
                        <a:buNone/>
                        <a:tabLst/>
                        <a:defRPr/>
                      </a:pPr>
                      <a:r>
                        <a:rPr lang="ar-AE" sz="1200" b="1" i="0" u="none" strike="noStrike" cap="none" spc="0" baseline="0" dirty="0">
                          <a:ln>
                            <a:noFill/>
                          </a:ln>
                          <a:solidFill>
                            <a:schemeClr val="dk1"/>
                          </a:solidFill>
                          <a:effectLst/>
                          <a:uFillTx/>
                          <a:latin typeface="+mn-lt"/>
                          <a:ea typeface="+mn-ea"/>
                          <a:cs typeface="+mn-cs"/>
                          <a:sym typeface="Calibri"/>
                        </a:rPr>
                        <a:t>الدرس رقم 13: ُجمّد اللحوم بطريقة صحيحة ويحفظها في مكانها الصحيح</a:t>
                      </a:r>
                    </a:p>
                    <a:p>
                      <a:endParaRPr lang="ar-AE" sz="1200" b="1" i="0" u="none" strike="noStrike" cap="none" spc="0" baseline="0" dirty="0">
                        <a:ln>
                          <a:noFill/>
                        </a:ln>
                        <a:solidFill>
                          <a:schemeClr val="tx1"/>
                        </a:solidFill>
                        <a:effectLst/>
                        <a:uFillTx/>
                        <a:latin typeface="Sakkal Majalla" panose="02000000000000000000" pitchFamily="2" charset="-78"/>
                        <a:ea typeface="+mn-ea"/>
                        <a:cs typeface="Sakkal Majalla" panose="02000000000000000000" pitchFamily="2" charset="-78"/>
                        <a:sym typeface="Calibri"/>
                      </a:endParaRPr>
                    </a:p>
                  </a:txBody>
                  <a:tcPr anchor="ctr"/>
                </a:tc>
                <a:tc>
                  <a:txBody>
                    <a:bodyPr/>
                    <a:lstStyle/>
                    <a:p>
                      <a:r>
                        <a:rPr lang="ar-AE" sz="1200" b="1" i="0" u="none" strike="noStrike" cap="none" spc="0" baseline="0" dirty="0">
                          <a:ln>
                            <a:noFill/>
                          </a:ln>
                          <a:solidFill>
                            <a:schemeClr val="tx1"/>
                          </a:solidFill>
                          <a:effectLst/>
                          <a:uFillTx/>
                          <a:latin typeface="+mn-lt"/>
                          <a:ea typeface="+mn-ea"/>
                          <a:cs typeface="+mn-cs"/>
                          <a:sym typeface="Calibri"/>
                        </a:rPr>
                        <a:t>ٌيظهر معرفة ومهارة في أساسيات الطهي</a:t>
                      </a:r>
                    </a:p>
                  </a:txBody>
                  <a:tcPr anchor="ctr"/>
                </a:tc>
                <a:extLst>
                  <a:ext uri="{0D108BD9-81ED-4DB2-BD59-A6C34878D82A}">
                    <a16:rowId xmlns:a16="http://schemas.microsoft.com/office/drawing/2014/main" val="1870445682"/>
                  </a:ext>
                </a:extLst>
              </a:tr>
            </a:tbl>
          </a:graphicData>
        </a:graphic>
      </p:graphicFrame>
      <p:sp>
        <p:nvSpPr>
          <p:cNvPr id="4" name="TextBox 3">
            <a:extLst>
              <a:ext uri="{FF2B5EF4-FFF2-40B4-BE49-F238E27FC236}">
                <a16:creationId xmlns:a16="http://schemas.microsoft.com/office/drawing/2014/main" id="{41D12A5B-1FCC-D6DB-235C-DAFD764D11B2}"/>
              </a:ext>
            </a:extLst>
          </p:cNvPr>
          <p:cNvSpPr txBox="1"/>
          <p:nvPr/>
        </p:nvSpPr>
        <p:spPr>
          <a:xfrm>
            <a:off x="3507837" y="2175568"/>
            <a:ext cx="6098058" cy="923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ar-AE" dirty="0">
                <a:solidFill>
                  <a:srgbClr val="0070C0"/>
                </a:solidFill>
                <a:latin typeface="DroidArabicKufi-Bd"/>
              </a:rPr>
              <a:t>ان يتعرف الطالب علي </a:t>
            </a:r>
            <a:r>
              <a:rPr lang="ar-AE" b="0" i="0" dirty="0">
                <a:solidFill>
                  <a:srgbClr val="0070C0"/>
                </a:solidFill>
                <a:effectLst/>
                <a:latin typeface="DroidArabicKufi-Bd"/>
              </a:rPr>
              <a:t>الطريقة الصحيحة لتجميد اللحوم للحفاظ على جودتها</a:t>
            </a:r>
          </a:p>
          <a:p>
            <a:br>
              <a:rPr lang="ar-AE" b="0" i="0" dirty="0">
                <a:solidFill>
                  <a:srgbClr val="000000"/>
                </a:solidFill>
                <a:effectLst/>
                <a:latin typeface="DroidArabicKufi-Reg"/>
              </a:rPr>
            </a:br>
            <a:endParaRPr lang="en-US" dirty="0">
              <a:solidFill>
                <a:srgbClr val="0070C0"/>
              </a:solidFill>
            </a:endParaRPr>
          </a:p>
        </p:txBody>
      </p:sp>
      <p:sp>
        <p:nvSpPr>
          <p:cNvPr id="7" name="TextBox 6">
            <a:extLst>
              <a:ext uri="{FF2B5EF4-FFF2-40B4-BE49-F238E27FC236}">
                <a16:creationId xmlns:a16="http://schemas.microsoft.com/office/drawing/2014/main" id="{0F4FD34D-BFEA-3CF1-7F8E-70F877695780}"/>
              </a:ext>
            </a:extLst>
          </p:cNvPr>
          <p:cNvSpPr txBox="1"/>
          <p:nvPr/>
        </p:nvSpPr>
        <p:spPr>
          <a:xfrm>
            <a:off x="8485632" y="2913888"/>
            <a:ext cx="2670048" cy="23083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r"/>
            <a:r>
              <a:rPr lang="ar-AE" b="0" i="0" dirty="0">
                <a:solidFill>
                  <a:srgbClr val="000000"/>
                </a:solidFill>
                <a:effectLst/>
                <a:latin typeface="DroidArabicKufi-Reg"/>
              </a:rPr>
              <a:t>يجب تجميد اللحوم باستخدام مواد تغليف مناسبة للتجميد. ولف اللحوم بإحكام، مع إزالة أكبر قدر ممكن من الهواء، قومي بتخزينها إلى درجة حرارة التجمد، يمكن لمعظم الطرائد البرية المجمدة أن تبقى صالحة لمدة تصل إلى عام واحد دون أن تفقد جودتها</a:t>
            </a:r>
            <a:endParaRPr lang="en-US" dirty="0"/>
          </a:p>
        </p:txBody>
      </p:sp>
      <p:pic>
        <p:nvPicPr>
          <p:cNvPr id="8" name="Picture 7">
            <a:extLst>
              <a:ext uri="{FF2B5EF4-FFF2-40B4-BE49-F238E27FC236}">
                <a16:creationId xmlns:a16="http://schemas.microsoft.com/office/drawing/2014/main" id="{649A4798-2B66-0A1D-C062-F3D72A21C975}"/>
              </a:ext>
            </a:extLst>
          </p:cNvPr>
          <p:cNvPicPr>
            <a:picLocks noChangeAspect="1"/>
          </p:cNvPicPr>
          <p:nvPr/>
        </p:nvPicPr>
        <p:blipFill>
          <a:blip r:embed="rId2"/>
          <a:stretch>
            <a:fillRect/>
          </a:stretch>
        </p:blipFill>
        <p:spPr>
          <a:xfrm>
            <a:off x="1958052" y="2913888"/>
            <a:ext cx="4158996" cy="3008971"/>
          </a:xfrm>
          <a:prstGeom prst="rect">
            <a:avLst/>
          </a:prstGeom>
        </p:spPr>
      </p:pic>
    </p:spTree>
    <p:extLst>
      <p:ext uri="{BB962C8B-B14F-4D97-AF65-F5344CB8AC3E}">
        <p14:creationId xmlns:p14="http://schemas.microsoft.com/office/powerpoint/2010/main" val="2407305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8B57CF-04DE-2CFE-C4DA-B6D0511EC58E}"/>
            </a:ext>
          </a:extLst>
        </p:cNvPr>
        <p:cNvGrpSpPr/>
        <p:nvPr/>
      </p:nvGrpSpPr>
      <p:grpSpPr>
        <a:xfrm>
          <a:off x="0" y="0"/>
          <a:ext cx="0" cy="0"/>
          <a:chOff x="0" y="0"/>
          <a:chExt cx="0" cy="0"/>
        </a:xfrm>
      </p:grpSpPr>
      <p:sp>
        <p:nvSpPr>
          <p:cNvPr id="10" name="مربع نص 27">
            <a:extLst>
              <a:ext uri="{FF2B5EF4-FFF2-40B4-BE49-F238E27FC236}">
                <a16:creationId xmlns:a16="http://schemas.microsoft.com/office/drawing/2014/main" id="{AF6EF6B8-953C-6AAF-AAC0-F1048031A3CC}"/>
              </a:ext>
            </a:extLst>
          </p:cNvPr>
          <p:cNvSpPr txBox="1"/>
          <p:nvPr/>
        </p:nvSpPr>
        <p:spPr>
          <a:xfrm>
            <a:off x="1895029" y="5531617"/>
            <a:ext cx="1198310" cy="1015661"/>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1"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ar-AE" sz="2000" b="1" i="0" u="none" strike="noStrike" cap="none" spc="0" normalizeH="0" baseline="0" dirty="0">
                <a:ln>
                  <a:noFill/>
                </a:ln>
                <a:solidFill>
                  <a:srgbClr val="FF0000"/>
                </a:solidFill>
                <a:effectLst/>
                <a:uFillTx/>
                <a:latin typeface="+mj-lt"/>
                <a:ea typeface="+mj-ea"/>
                <a:cs typeface="+mj-cs"/>
                <a:sym typeface="Calibri"/>
              </a:rPr>
              <a:t>حفظ اللحوم بغرفة تبريد</a:t>
            </a:r>
          </a:p>
        </p:txBody>
      </p:sp>
      <p:sp>
        <p:nvSpPr>
          <p:cNvPr id="11" name="مربع نص 27">
            <a:extLst>
              <a:ext uri="{FF2B5EF4-FFF2-40B4-BE49-F238E27FC236}">
                <a16:creationId xmlns:a16="http://schemas.microsoft.com/office/drawing/2014/main" id="{81F276E9-0197-4C8D-6D62-98C46EA75E83}"/>
              </a:ext>
            </a:extLst>
          </p:cNvPr>
          <p:cNvSpPr txBox="1"/>
          <p:nvPr/>
        </p:nvSpPr>
        <p:spPr>
          <a:xfrm>
            <a:off x="7319756" y="5662435"/>
            <a:ext cx="2707896" cy="707884"/>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1"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ar-AE" sz="2000" b="1" i="0" dirty="0">
                <a:solidFill>
                  <a:srgbClr val="FF0000"/>
                </a:solidFill>
                <a:effectLst/>
                <a:latin typeface="Watan-Regular"/>
              </a:rPr>
              <a:t>ترك اللحوم دون تجميد لفترة طويلة</a:t>
            </a:r>
            <a:endParaRPr kumimoji="0" lang="ar-AE" sz="2000" b="1" i="0" u="none" strike="noStrike" cap="none" spc="0" normalizeH="0" baseline="0" dirty="0">
              <a:ln>
                <a:noFill/>
              </a:ln>
              <a:solidFill>
                <a:srgbClr val="FF0000"/>
              </a:solidFill>
              <a:effectLst/>
              <a:uFillTx/>
              <a:latin typeface="+mj-lt"/>
              <a:ea typeface="+mj-ea"/>
              <a:cs typeface="+mj-cs"/>
              <a:sym typeface="Calibri"/>
            </a:endParaRPr>
          </a:p>
        </p:txBody>
      </p:sp>
      <p:sp>
        <p:nvSpPr>
          <p:cNvPr id="4" name="TextBox 3">
            <a:extLst>
              <a:ext uri="{FF2B5EF4-FFF2-40B4-BE49-F238E27FC236}">
                <a16:creationId xmlns:a16="http://schemas.microsoft.com/office/drawing/2014/main" id="{706BE9F5-C7D4-B8F0-D02A-FF6101335103}"/>
              </a:ext>
            </a:extLst>
          </p:cNvPr>
          <p:cNvSpPr txBox="1"/>
          <p:nvPr/>
        </p:nvSpPr>
        <p:spPr>
          <a:xfrm>
            <a:off x="2479770" y="2137104"/>
            <a:ext cx="6939661"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ar-AE" sz="1800" b="1" i="0" u="none" strike="noStrike" baseline="0" dirty="0">
                <a:solidFill>
                  <a:srgbClr val="0070C0"/>
                </a:solidFill>
                <a:latin typeface="Arial-BoldMT"/>
              </a:rPr>
              <a:t>ان </a:t>
            </a:r>
            <a:r>
              <a:rPr lang="ar-AE" b="1" dirty="0">
                <a:solidFill>
                  <a:srgbClr val="0070C0"/>
                </a:solidFill>
                <a:latin typeface="Arial-BoldMT"/>
              </a:rPr>
              <a:t>يضع</a:t>
            </a:r>
            <a:r>
              <a:rPr lang="ar-AE" sz="1800" b="1" i="0" u="none" strike="noStrike" baseline="0" dirty="0">
                <a:solidFill>
                  <a:srgbClr val="0070C0"/>
                </a:solidFill>
                <a:latin typeface="Arial-BoldMT"/>
              </a:rPr>
              <a:t> الطالب علامة صح على المكان المناسب  لحفظ اللحوم بطريقة صحيحة؟</a:t>
            </a:r>
            <a:endParaRPr lang="en-US" dirty="0">
              <a:solidFill>
                <a:srgbClr val="0070C0"/>
              </a:solidFill>
            </a:endParaRPr>
          </a:p>
        </p:txBody>
      </p:sp>
      <p:graphicFrame>
        <p:nvGraphicFramePr>
          <p:cNvPr id="3" name="Table 5">
            <a:extLst>
              <a:ext uri="{FF2B5EF4-FFF2-40B4-BE49-F238E27FC236}">
                <a16:creationId xmlns:a16="http://schemas.microsoft.com/office/drawing/2014/main" id="{980D9929-EA7A-8091-A345-432F312368F4}"/>
              </a:ext>
            </a:extLst>
          </p:cNvPr>
          <p:cNvGraphicFramePr>
            <a:graphicFrameLocks noGrp="1"/>
          </p:cNvGraphicFramePr>
          <p:nvPr>
            <p:extLst>
              <p:ext uri="{D42A27DB-BD31-4B8C-83A1-F6EECF244321}">
                <p14:modId xmlns:p14="http://schemas.microsoft.com/office/powerpoint/2010/main" val="1249339638"/>
              </p:ext>
            </p:extLst>
          </p:nvPr>
        </p:nvGraphicFramePr>
        <p:xfrm>
          <a:off x="186834" y="535214"/>
          <a:ext cx="11301984" cy="1640354"/>
        </p:xfrm>
        <a:graphic>
          <a:graphicData uri="http://schemas.openxmlformats.org/drawingml/2006/table">
            <a:tbl>
              <a:tblPr firstRow="1" bandRow="1">
                <a:tableStyleId>{5C22544A-7EE6-4342-B048-85BDC9FD1C3A}</a:tableStyleId>
              </a:tblPr>
              <a:tblGrid>
                <a:gridCol w="4078224">
                  <a:extLst>
                    <a:ext uri="{9D8B030D-6E8A-4147-A177-3AD203B41FA5}">
                      <a16:colId xmlns:a16="http://schemas.microsoft.com/office/drawing/2014/main" val="1493224821"/>
                    </a:ext>
                  </a:extLst>
                </a:gridCol>
                <a:gridCol w="2660904">
                  <a:extLst>
                    <a:ext uri="{9D8B030D-6E8A-4147-A177-3AD203B41FA5}">
                      <a16:colId xmlns:a16="http://schemas.microsoft.com/office/drawing/2014/main" val="105115728"/>
                    </a:ext>
                  </a:extLst>
                </a:gridCol>
                <a:gridCol w="2514600">
                  <a:extLst>
                    <a:ext uri="{9D8B030D-6E8A-4147-A177-3AD203B41FA5}">
                      <a16:colId xmlns:a16="http://schemas.microsoft.com/office/drawing/2014/main" val="3986175220"/>
                    </a:ext>
                  </a:extLst>
                </a:gridCol>
                <a:gridCol w="2048256">
                  <a:extLst>
                    <a:ext uri="{9D8B030D-6E8A-4147-A177-3AD203B41FA5}">
                      <a16:colId xmlns:a16="http://schemas.microsoft.com/office/drawing/2014/main" val="1397335149"/>
                    </a:ext>
                  </a:extLst>
                </a:gridCol>
              </a:tblGrid>
              <a:tr h="390674">
                <a:tc>
                  <a:txBody>
                    <a:bodyPr/>
                    <a:lstStyle/>
                    <a:p>
                      <a:pPr algn="ctr"/>
                      <a:r>
                        <a:rPr lang="ar-AE" sz="1600" b="1" dirty="0">
                          <a:latin typeface="Sakkal Majalla" panose="02000000000000000000" pitchFamily="2" charset="-78"/>
                          <a:cs typeface="Sakkal Majalla" panose="02000000000000000000" pitchFamily="2" charset="-78"/>
                        </a:rPr>
                        <a:t>المعيار</a:t>
                      </a:r>
                      <a:endParaRPr lang="en-GB" sz="1600" b="1" dirty="0">
                        <a:latin typeface="Sakkal Majalla" panose="02000000000000000000" pitchFamily="2" charset="-78"/>
                        <a:cs typeface="Sakkal Majalla" panose="02000000000000000000" pitchFamily="2" charset="-78"/>
                      </a:endParaRPr>
                    </a:p>
                  </a:txBody>
                  <a:tcPr>
                    <a:solidFill>
                      <a:srgbClr val="CBB06D"/>
                    </a:solidFill>
                  </a:tcPr>
                </a:tc>
                <a:tc>
                  <a:txBody>
                    <a:bodyPr/>
                    <a:lstStyle/>
                    <a:p>
                      <a:pPr algn="ctr"/>
                      <a:r>
                        <a:rPr lang="ar-AE" sz="1600" b="1" dirty="0">
                          <a:latin typeface="Sakkal Majalla" panose="02000000000000000000" pitchFamily="2" charset="-78"/>
                          <a:cs typeface="Sakkal Majalla" panose="02000000000000000000" pitchFamily="2" charset="-78"/>
                        </a:rPr>
                        <a:t>المخرج</a:t>
                      </a:r>
                      <a:endParaRPr lang="en-GB" sz="1600" b="1" dirty="0">
                        <a:latin typeface="Sakkal Majalla" panose="02000000000000000000" pitchFamily="2" charset="-78"/>
                        <a:cs typeface="Sakkal Majalla" panose="02000000000000000000" pitchFamily="2" charset="-78"/>
                      </a:endParaRPr>
                    </a:p>
                  </a:txBody>
                  <a:tcPr>
                    <a:solidFill>
                      <a:srgbClr val="CBB06D"/>
                    </a:solidFill>
                  </a:tcPr>
                </a:tc>
                <a:tc>
                  <a:txBody>
                    <a:bodyPr/>
                    <a:lstStyle/>
                    <a:p>
                      <a:pPr algn="ctr"/>
                      <a:r>
                        <a:rPr lang="ar-AE" sz="1600" b="1" dirty="0">
                          <a:latin typeface="Sakkal Majalla" panose="02000000000000000000" pitchFamily="2" charset="-78"/>
                          <a:cs typeface="Sakkal Majalla" panose="02000000000000000000" pitchFamily="2" charset="-78"/>
                        </a:rPr>
                        <a:t>عنوان الدرس </a:t>
                      </a:r>
                      <a:endParaRPr lang="en-GB" sz="1600" b="1" dirty="0">
                        <a:latin typeface="Sakkal Majalla" panose="02000000000000000000" pitchFamily="2" charset="-78"/>
                        <a:cs typeface="Sakkal Majalla" panose="02000000000000000000" pitchFamily="2" charset="-78"/>
                      </a:endParaRPr>
                    </a:p>
                  </a:txBody>
                  <a:tcPr>
                    <a:solidFill>
                      <a:srgbClr val="CBB06D"/>
                    </a:solidFill>
                  </a:tcPr>
                </a:tc>
                <a:tc>
                  <a:txBody>
                    <a:bodyPr/>
                    <a:lstStyle/>
                    <a:p>
                      <a:pPr algn="ctr"/>
                      <a:r>
                        <a:rPr lang="ar-AE" sz="1600" b="1" dirty="0">
                          <a:latin typeface="Sakkal Majalla" panose="02000000000000000000" pitchFamily="2" charset="-78"/>
                          <a:cs typeface="Sakkal Majalla" panose="02000000000000000000" pitchFamily="2" charset="-78"/>
                        </a:rPr>
                        <a:t>الوحدة </a:t>
                      </a:r>
                      <a:endParaRPr lang="en-GB" sz="1600" b="1" dirty="0">
                        <a:latin typeface="Sakkal Majalla" panose="02000000000000000000" pitchFamily="2" charset="-78"/>
                        <a:cs typeface="Sakkal Majalla" panose="02000000000000000000" pitchFamily="2" charset="-78"/>
                      </a:endParaRPr>
                    </a:p>
                  </a:txBody>
                  <a:tcPr>
                    <a:solidFill>
                      <a:srgbClr val="CBB06D"/>
                    </a:solidFill>
                  </a:tcPr>
                </a:tc>
                <a:extLst>
                  <a:ext uri="{0D108BD9-81ED-4DB2-BD59-A6C34878D82A}">
                    <a16:rowId xmlns:a16="http://schemas.microsoft.com/office/drawing/2014/main" val="3274408690"/>
                  </a:ext>
                </a:extLst>
              </a:tr>
              <a:tr h="390674">
                <a:tc>
                  <a:txBody>
                    <a:bodyPr/>
                    <a:lstStyle/>
                    <a:p>
                      <a:r>
                        <a:rPr lang="ar-AE" sz="1400" b="1" i="0" u="none" strike="noStrike" cap="none" spc="0" baseline="0" dirty="0">
                          <a:ln>
                            <a:noFill/>
                          </a:ln>
                          <a:solidFill>
                            <a:schemeClr val="dk1"/>
                          </a:solidFill>
                          <a:effectLst/>
                          <a:uFillTx/>
                          <a:latin typeface="+mn-lt"/>
                          <a:ea typeface="+mn-ea"/>
                          <a:cs typeface="+mn-cs"/>
                          <a:sym typeface="Calibri"/>
                        </a:rPr>
                        <a:t>يُجمّد اللحوم بطريقة صحيحة ويحفظها في مكانها الصحيح</a:t>
                      </a:r>
                    </a:p>
                    <a:p>
                      <a:br>
                        <a:rPr lang="ar-AE" dirty="0"/>
                      </a:br>
                      <a:br>
                        <a:rPr lang="ar-AE" dirty="0"/>
                      </a:br>
                      <a:br>
                        <a:rPr lang="ar-AE" b="1" dirty="0">
                          <a:solidFill>
                            <a:schemeClr val="tx1"/>
                          </a:solidFill>
                        </a:rPr>
                      </a:br>
                      <a:endParaRPr lang="ar-AE" sz="1200" b="1" i="0" u="none" strike="noStrike" cap="none" spc="0" baseline="0" dirty="0">
                        <a:ln>
                          <a:noFill/>
                        </a:ln>
                        <a:solidFill>
                          <a:schemeClr val="tx1"/>
                        </a:solidFill>
                        <a:effectLst/>
                        <a:uFillTx/>
                        <a:latin typeface="+mn-lt"/>
                        <a:ea typeface="+mn-ea"/>
                        <a:cs typeface="+mn-cs"/>
                        <a:sym typeface="Calibri"/>
                      </a:endParaRPr>
                    </a:p>
                  </a:txBody>
                  <a:tcPr anchor="ctr"/>
                </a:tc>
                <a:tc>
                  <a:txBody>
                    <a:bodyPr/>
                    <a:lstStyle/>
                    <a:p>
                      <a:br>
                        <a:rPr lang="ar-AE" sz="1600" dirty="0"/>
                      </a:br>
                      <a:r>
                        <a:rPr lang="ar-AE" sz="1400" b="1" i="0" u="none" strike="noStrike" cap="none" spc="0" baseline="0" dirty="0">
                          <a:ln>
                            <a:noFill/>
                          </a:ln>
                          <a:solidFill>
                            <a:schemeClr val="dk1"/>
                          </a:solidFill>
                          <a:effectLst/>
                          <a:uFillTx/>
                          <a:latin typeface="+mn-lt"/>
                          <a:ea typeface="+mn-ea"/>
                          <a:cs typeface="+mn-cs"/>
                          <a:sym typeface="Calibri"/>
                        </a:rPr>
                        <a:t>يُجمّد اللحوم بطريقة صحيحة ويحفظها في مكانها الصحيح</a:t>
                      </a:r>
                    </a:p>
                    <a:p>
                      <a:br>
                        <a:rPr lang="ar-AE" sz="1600" dirty="0"/>
                      </a:br>
                      <a:endParaRPr lang="ar-AE" sz="1600" b="1" dirty="0">
                        <a:solidFill>
                          <a:schemeClr val="tx1"/>
                        </a:solidFill>
                        <a:latin typeface="Sakkal Majalla" panose="02000000000000000000" pitchFamily="2" charset="-78"/>
                        <a:cs typeface="Sakkal Majalla" panose="02000000000000000000" pitchFamily="2" charset="-78"/>
                      </a:endParaRPr>
                    </a:p>
                  </a:txBody>
                  <a:tcPr anchor="ctr"/>
                </a:tc>
                <a:tc>
                  <a:txBody>
                    <a:bodyPr/>
                    <a:lstStyle/>
                    <a:p>
                      <a:pPr marL="0" marR="0" lvl="0" indent="0" algn="r" defTabSz="914126" rtl="0" eaLnBrk="1" fontAlgn="auto" latinLnBrk="0" hangingPunct="1">
                        <a:lnSpc>
                          <a:spcPct val="100000"/>
                        </a:lnSpc>
                        <a:spcBef>
                          <a:spcPts val="0"/>
                        </a:spcBef>
                        <a:spcAft>
                          <a:spcPts val="0"/>
                        </a:spcAft>
                        <a:buClrTx/>
                        <a:buSzTx/>
                        <a:buFontTx/>
                        <a:buNone/>
                        <a:tabLst/>
                        <a:defRPr/>
                      </a:pPr>
                      <a:r>
                        <a:rPr lang="ar-AE" sz="1200" b="1" i="0" u="none" strike="noStrike" cap="none" spc="0" baseline="0" dirty="0">
                          <a:ln>
                            <a:noFill/>
                          </a:ln>
                          <a:solidFill>
                            <a:schemeClr val="dk1"/>
                          </a:solidFill>
                          <a:effectLst/>
                          <a:uFillTx/>
                          <a:latin typeface="+mn-lt"/>
                          <a:ea typeface="+mn-ea"/>
                          <a:cs typeface="+mn-cs"/>
                          <a:sym typeface="Calibri"/>
                        </a:rPr>
                        <a:t>الدرس رقم 13: ُجمّد اللحوم بطريقة صحيحة ويحفظها في مكانها الصحيح</a:t>
                      </a:r>
                    </a:p>
                    <a:p>
                      <a:endParaRPr lang="ar-AE" sz="1200" b="1" i="0" u="none" strike="noStrike" cap="none" spc="0" baseline="0" dirty="0">
                        <a:ln>
                          <a:noFill/>
                        </a:ln>
                        <a:solidFill>
                          <a:schemeClr val="tx1"/>
                        </a:solidFill>
                        <a:effectLst/>
                        <a:uFillTx/>
                        <a:latin typeface="Sakkal Majalla" panose="02000000000000000000" pitchFamily="2" charset="-78"/>
                        <a:ea typeface="+mn-ea"/>
                        <a:cs typeface="Sakkal Majalla" panose="02000000000000000000" pitchFamily="2" charset="-78"/>
                        <a:sym typeface="Calibri"/>
                      </a:endParaRPr>
                    </a:p>
                  </a:txBody>
                  <a:tcPr anchor="ctr"/>
                </a:tc>
                <a:tc>
                  <a:txBody>
                    <a:bodyPr/>
                    <a:lstStyle/>
                    <a:p>
                      <a:r>
                        <a:rPr lang="ar-AE" sz="1200" b="1" i="0" u="none" strike="noStrike" cap="none" spc="0" baseline="0" dirty="0">
                          <a:ln>
                            <a:noFill/>
                          </a:ln>
                          <a:solidFill>
                            <a:schemeClr val="tx1"/>
                          </a:solidFill>
                          <a:effectLst/>
                          <a:uFillTx/>
                          <a:latin typeface="+mn-lt"/>
                          <a:ea typeface="+mn-ea"/>
                          <a:cs typeface="+mn-cs"/>
                          <a:sym typeface="Calibri"/>
                        </a:rPr>
                        <a:t>ٌيظهر معرفة ومهارة في أساسيات الطهي</a:t>
                      </a:r>
                    </a:p>
                  </a:txBody>
                  <a:tcPr anchor="ctr"/>
                </a:tc>
                <a:extLst>
                  <a:ext uri="{0D108BD9-81ED-4DB2-BD59-A6C34878D82A}">
                    <a16:rowId xmlns:a16="http://schemas.microsoft.com/office/drawing/2014/main" val="1870445682"/>
                  </a:ext>
                </a:extLst>
              </a:tr>
            </a:tbl>
          </a:graphicData>
        </a:graphic>
      </p:graphicFrame>
      <p:pic>
        <p:nvPicPr>
          <p:cNvPr id="13" name="Picture 12">
            <a:extLst>
              <a:ext uri="{FF2B5EF4-FFF2-40B4-BE49-F238E27FC236}">
                <a16:creationId xmlns:a16="http://schemas.microsoft.com/office/drawing/2014/main" id="{F994F051-06CC-8321-3EE5-FCAC133FA52B}"/>
              </a:ext>
            </a:extLst>
          </p:cNvPr>
          <p:cNvPicPr>
            <a:picLocks noChangeAspect="1"/>
          </p:cNvPicPr>
          <p:nvPr/>
        </p:nvPicPr>
        <p:blipFill>
          <a:blip r:embed="rId2"/>
          <a:stretch>
            <a:fillRect/>
          </a:stretch>
        </p:blipFill>
        <p:spPr>
          <a:xfrm>
            <a:off x="6796978" y="3233825"/>
            <a:ext cx="3627273" cy="2297792"/>
          </a:xfrm>
          <a:prstGeom prst="rect">
            <a:avLst/>
          </a:prstGeom>
        </p:spPr>
      </p:pic>
      <p:pic>
        <p:nvPicPr>
          <p:cNvPr id="14" name="Picture 13">
            <a:extLst>
              <a:ext uri="{FF2B5EF4-FFF2-40B4-BE49-F238E27FC236}">
                <a16:creationId xmlns:a16="http://schemas.microsoft.com/office/drawing/2014/main" id="{DAC50232-C2AB-26B5-095E-E1663032FC14}"/>
              </a:ext>
            </a:extLst>
          </p:cNvPr>
          <p:cNvPicPr>
            <a:picLocks noChangeAspect="1"/>
          </p:cNvPicPr>
          <p:nvPr/>
        </p:nvPicPr>
        <p:blipFill>
          <a:blip r:embed="rId3"/>
          <a:stretch>
            <a:fillRect/>
          </a:stretch>
        </p:blipFill>
        <p:spPr>
          <a:xfrm>
            <a:off x="893477" y="3096040"/>
            <a:ext cx="3880104" cy="2435578"/>
          </a:xfrm>
          <a:prstGeom prst="rect">
            <a:avLst/>
          </a:prstGeom>
        </p:spPr>
      </p:pic>
      <p:sp>
        <p:nvSpPr>
          <p:cNvPr id="15" name="مربع نص 27">
            <a:extLst>
              <a:ext uri="{FF2B5EF4-FFF2-40B4-BE49-F238E27FC236}">
                <a16:creationId xmlns:a16="http://schemas.microsoft.com/office/drawing/2014/main" id="{BD9FD1C1-E2A9-BE74-185F-532D2DE82B3D}"/>
              </a:ext>
            </a:extLst>
          </p:cNvPr>
          <p:cNvSpPr txBox="1"/>
          <p:nvPr/>
        </p:nvSpPr>
        <p:spPr>
          <a:xfrm>
            <a:off x="7855906" y="2579817"/>
            <a:ext cx="1856324" cy="523218"/>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1"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2800" b="0" i="0" dirty="0">
                <a:solidFill>
                  <a:srgbClr val="FF0000"/>
                </a:solidFill>
                <a:effectLst/>
                <a:latin typeface="Arial" panose="020B0604020202020204" pitchFamily="34" charset="0"/>
              </a:rPr>
              <a:t>X</a:t>
            </a:r>
            <a:endParaRPr kumimoji="0" lang="ar-AE" sz="2800" b="1" i="0" u="none" strike="noStrike" cap="none" spc="0" normalizeH="0" baseline="0" dirty="0">
              <a:ln>
                <a:noFill/>
              </a:ln>
              <a:solidFill>
                <a:srgbClr val="FF0000"/>
              </a:solidFill>
              <a:effectLst/>
              <a:uFillTx/>
              <a:latin typeface="+mj-lt"/>
              <a:ea typeface="+mj-ea"/>
              <a:cs typeface="+mj-cs"/>
              <a:sym typeface="Calibri"/>
            </a:endParaRPr>
          </a:p>
        </p:txBody>
      </p:sp>
      <p:sp>
        <p:nvSpPr>
          <p:cNvPr id="16" name="مربع نص 27">
            <a:extLst>
              <a:ext uri="{FF2B5EF4-FFF2-40B4-BE49-F238E27FC236}">
                <a16:creationId xmlns:a16="http://schemas.microsoft.com/office/drawing/2014/main" id="{6EAB15C0-4C82-D852-C5FE-112EBF70FE08}"/>
              </a:ext>
            </a:extLst>
          </p:cNvPr>
          <p:cNvSpPr txBox="1"/>
          <p:nvPr/>
        </p:nvSpPr>
        <p:spPr>
          <a:xfrm>
            <a:off x="2052120" y="2670076"/>
            <a:ext cx="1856324" cy="400108"/>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1"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2000" b="1" i="0" dirty="0">
                <a:solidFill>
                  <a:srgbClr val="FF0000"/>
                </a:solidFill>
                <a:effectLst/>
                <a:latin typeface="Google Sans"/>
              </a:rPr>
              <a:t>✔</a:t>
            </a:r>
            <a:endParaRPr kumimoji="0" lang="ar-AE" sz="2000" b="1" i="0" u="none" strike="noStrike" cap="none" spc="0" normalizeH="0" baseline="0" dirty="0">
              <a:ln>
                <a:noFill/>
              </a:ln>
              <a:solidFill>
                <a:srgbClr val="FF0000"/>
              </a:solidFill>
              <a:effectLst/>
              <a:uFillTx/>
              <a:latin typeface="+mj-lt"/>
              <a:ea typeface="+mj-ea"/>
              <a:cs typeface="+mj-cs"/>
              <a:sym typeface="Calibri"/>
            </a:endParaRPr>
          </a:p>
        </p:txBody>
      </p:sp>
    </p:spTree>
    <p:extLst>
      <p:ext uri="{BB962C8B-B14F-4D97-AF65-F5344CB8AC3E}">
        <p14:creationId xmlns:p14="http://schemas.microsoft.com/office/powerpoint/2010/main" val="1817077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100B2-E6BD-6AE4-5C97-E342D5F1E41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0E795E1-2CE0-1F41-3DCC-C82794CCC6BC}"/>
              </a:ext>
            </a:extLst>
          </p:cNvPr>
          <p:cNvSpPr txBox="1"/>
          <p:nvPr/>
        </p:nvSpPr>
        <p:spPr>
          <a:xfrm>
            <a:off x="3321373" y="2137104"/>
            <a:ext cx="6098058"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ar-AE" sz="1800" b="1" i="0" u="none" strike="noStrike" baseline="0" dirty="0">
                <a:solidFill>
                  <a:srgbClr val="0070C0"/>
                </a:solidFill>
                <a:latin typeface="Arial-BoldMT"/>
              </a:rPr>
              <a:t>ان يشير الطالب علي المكان المناسب للحفظ اللحوم بطريقة صحيحة؟</a:t>
            </a:r>
            <a:endParaRPr lang="en-US" dirty="0">
              <a:solidFill>
                <a:srgbClr val="0070C0"/>
              </a:solidFill>
            </a:endParaRPr>
          </a:p>
        </p:txBody>
      </p:sp>
      <p:graphicFrame>
        <p:nvGraphicFramePr>
          <p:cNvPr id="3" name="Table 5">
            <a:extLst>
              <a:ext uri="{FF2B5EF4-FFF2-40B4-BE49-F238E27FC236}">
                <a16:creationId xmlns:a16="http://schemas.microsoft.com/office/drawing/2014/main" id="{2C3ED2E0-1A7F-044E-CDA9-420E353A60FB}"/>
              </a:ext>
            </a:extLst>
          </p:cNvPr>
          <p:cNvGraphicFramePr>
            <a:graphicFrameLocks noGrp="1"/>
          </p:cNvGraphicFramePr>
          <p:nvPr/>
        </p:nvGraphicFramePr>
        <p:xfrm>
          <a:off x="186834" y="535214"/>
          <a:ext cx="11301984" cy="1640354"/>
        </p:xfrm>
        <a:graphic>
          <a:graphicData uri="http://schemas.openxmlformats.org/drawingml/2006/table">
            <a:tbl>
              <a:tblPr firstRow="1" bandRow="1">
                <a:tableStyleId>{5C22544A-7EE6-4342-B048-85BDC9FD1C3A}</a:tableStyleId>
              </a:tblPr>
              <a:tblGrid>
                <a:gridCol w="4078224">
                  <a:extLst>
                    <a:ext uri="{9D8B030D-6E8A-4147-A177-3AD203B41FA5}">
                      <a16:colId xmlns:a16="http://schemas.microsoft.com/office/drawing/2014/main" val="1493224821"/>
                    </a:ext>
                  </a:extLst>
                </a:gridCol>
                <a:gridCol w="2660904">
                  <a:extLst>
                    <a:ext uri="{9D8B030D-6E8A-4147-A177-3AD203B41FA5}">
                      <a16:colId xmlns:a16="http://schemas.microsoft.com/office/drawing/2014/main" val="105115728"/>
                    </a:ext>
                  </a:extLst>
                </a:gridCol>
                <a:gridCol w="2514600">
                  <a:extLst>
                    <a:ext uri="{9D8B030D-6E8A-4147-A177-3AD203B41FA5}">
                      <a16:colId xmlns:a16="http://schemas.microsoft.com/office/drawing/2014/main" val="3986175220"/>
                    </a:ext>
                  </a:extLst>
                </a:gridCol>
                <a:gridCol w="2048256">
                  <a:extLst>
                    <a:ext uri="{9D8B030D-6E8A-4147-A177-3AD203B41FA5}">
                      <a16:colId xmlns:a16="http://schemas.microsoft.com/office/drawing/2014/main" val="1397335149"/>
                    </a:ext>
                  </a:extLst>
                </a:gridCol>
              </a:tblGrid>
              <a:tr h="390674">
                <a:tc>
                  <a:txBody>
                    <a:bodyPr/>
                    <a:lstStyle/>
                    <a:p>
                      <a:pPr algn="ctr"/>
                      <a:r>
                        <a:rPr lang="ar-AE" sz="1600" b="1" dirty="0">
                          <a:latin typeface="Sakkal Majalla" panose="02000000000000000000" pitchFamily="2" charset="-78"/>
                          <a:cs typeface="Sakkal Majalla" panose="02000000000000000000" pitchFamily="2" charset="-78"/>
                        </a:rPr>
                        <a:t>المعيار</a:t>
                      </a:r>
                      <a:endParaRPr lang="en-GB" sz="1600" b="1" dirty="0">
                        <a:latin typeface="Sakkal Majalla" panose="02000000000000000000" pitchFamily="2" charset="-78"/>
                        <a:cs typeface="Sakkal Majalla" panose="02000000000000000000" pitchFamily="2" charset="-78"/>
                      </a:endParaRPr>
                    </a:p>
                  </a:txBody>
                  <a:tcPr>
                    <a:solidFill>
                      <a:srgbClr val="CBB06D"/>
                    </a:solidFill>
                  </a:tcPr>
                </a:tc>
                <a:tc>
                  <a:txBody>
                    <a:bodyPr/>
                    <a:lstStyle/>
                    <a:p>
                      <a:pPr algn="ctr"/>
                      <a:r>
                        <a:rPr lang="ar-AE" sz="1600" b="1" dirty="0">
                          <a:latin typeface="Sakkal Majalla" panose="02000000000000000000" pitchFamily="2" charset="-78"/>
                          <a:cs typeface="Sakkal Majalla" panose="02000000000000000000" pitchFamily="2" charset="-78"/>
                        </a:rPr>
                        <a:t>المخرج</a:t>
                      </a:r>
                      <a:endParaRPr lang="en-GB" sz="1600" b="1" dirty="0">
                        <a:latin typeface="Sakkal Majalla" panose="02000000000000000000" pitchFamily="2" charset="-78"/>
                        <a:cs typeface="Sakkal Majalla" panose="02000000000000000000" pitchFamily="2" charset="-78"/>
                      </a:endParaRPr>
                    </a:p>
                  </a:txBody>
                  <a:tcPr>
                    <a:solidFill>
                      <a:srgbClr val="CBB06D"/>
                    </a:solidFill>
                  </a:tcPr>
                </a:tc>
                <a:tc>
                  <a:txBody>
                    <a:bodyPr/>
                    <a:lstStyle/>
                    <a:p>
                      <a:pPr algn="ctr"/>
                      <a:r>
                        <a:rPr lang="ar-AE" sz="1600" b="1" dirty="0">
                          <a:latin typeface="Sakkal Majalla" panose="02000000000000000000" pitchFamily="2" charset="-78"/>
                          <a:cs typeface="Sakkal Majalla" panose="02000000000000000000" pitchFamily="2" charset="-78"/>
                        </a:rPr>
                        <a:t>عنوان الدرس </a:t>
                      </a:r>
                      <a:endParaRPr lang="en-GB" sz="1600" b="1" dirty="0">
                        <a:latin typeface="Sakkal Majalla" panose="02000000000000000000" pitchFamily="2" charset="-78"/>
                        <a:cs typeface="Sakkal Majalla" panose="02000000000000000000" pitchFamily="2" charset="-78"/>
                      </a:endParaRPr>
                    </a:p>
                  </a:txBody>
                  <a:tcPr>
                    <a:solidFill>
                      <a:srgbClr val="CBB06D"/>
                    </a:solidFill>
                  </a:tcPr>
                </a:tc>
                <a:tc>
                  <a:txBody>
                    <a:bodyPr/>
                    <a:lstStyle/>
                    <a:p>
                      <a:pPr algn="ctr"/>
                      <a:r>
                        <a:rPr lang="ar-AE" sz="1600" b="1" dirty="0">
                          <a:latin typeface="Sakkal Majalla" panose="02000000000000000000" pitchFamily="2" charset="-78"/>
                          <a:cs typeface="Sakkal Majalla" panose="02000000000000000000" pitchFamily="2" charset="-78"/>
                        </a:rPr>
                        <a:t>الوحدة </a:t>
                      </a:r>
                      <a:endParaRPr lang="en-GB" sz="1600" b="1" dirty="0">
                        <a:latin typeface="Sakkal Majalla" panose="02000000000000000000" pitchFamily="2" charset="-78"/>
                        <a:cs typeface="Sakkal Majalla" panose="02000000000000000000" pitchFamily="2" charset="-78"/>
                      </a:endParaRPr>
                    </a:p>
                  </a:txBody>
                  <a:tcPr>
                    <a:solidFill>
                      <a:srgbClr val="CBB06D"/>
                    </a:solidFill>
                  </a:tcPr>
                </a:tc>
                <a:extLst>
                  <a:ext uri="{0D108BD9-81ED-4DB2-BD59-A6C34878D82A}">
                    <a16:rowId xmlns:a16="http://schemas.microsoft.com/office/drawing/2014/main" val="3274408690"/>
                  </a:ext>
                </a:extLst>
              </a:tr>
              <a:tr h="390674">
                <a:tc>
                  <a:txBody>
                    <a:bodyPr/>
                    <a:lstStyle/>
                    <a:p>
                      <a:r>
                        <a:rPr lang="ar-AE" sz="1400" b="1" i="0" u="none" strike="noStrike" cap="none" spc="0" baseline="0" dirty="0">
                          <a:ln>
                            <a:noFill/>
                          </a:ln>
                          <a:solidFill>
                            <a:schemeClr val="dk1"/>
                          </a:solidFill>
                          <a:effectLst/>
                          <a:uFillTx/>
                          <a:latin typeface="+mn-lt"/>
                          <a:ea typeface="+mn-ea"/>
                          <a:cs typeface="+mn-cs"/>
                          <a:sym typeface="Calibri"/>
                        </a:rPr>
                        <a:t>يُجمّد اللحوم بطريقة صحيحة ويحفظها في مكانها الصحيح</a:t>
                      </a:r>
                    </a:p>
                    <a:p>
                      <a:br>
                        <a:rPr lang="ar-AE" dirty="0"/>
                      </a:br>
                      <a:br>
                        <a:rPr lang="ar-AE" dirty="0"/>
                      </a:br>
                      <a:br>
                        <a:rPr lang="ar-AE" b="1" dirty="0">
                          <a:solidFill>
                            <a:schemeClr val="tx1"/>
                          </a:solidFill>
                        </a:rPr>
                      </a:br>
                      <a:endParaRPr lang="ar-AE" sz="1200" b="1" i="0" u="none" strike="noStrike" cap="none" spc="0" baseline="0" dirty="0">
                        <a:ln>
                          <a:noFill/>
                        </a:ln>
                        <a:solidFill>
                          <a:schemeClr val="tx1"/>
                        </a:solidFill>
                        <a:effectLst/>
                        <a:uFillTx/>
                        <a:latin typeface="+mn-lt"/>
                        <a:ea typeface="+mn-ea"/>
                        <a:cs typeface="+mn-cs"/>
                        <a:sym typeface="Calibri"/>
                      </a:endParaRPr>
                    </a:p>
                  </a:txBody>
                  <a:tcPr anchor="ctr"/>
                </a:tc>
                <a:tc>
                  <a:txBody>
                    <a:bodyPr/>
                    <a:lstStyle/>
                    <a:p>
                      <a:br>
                        <a:rPr lang="ar-AE" sz="1600" dirty="0"/>
                      </a:br>
                      <a:r>
                        <a:rPr lang="ar-AE" sz="1400" b="1" i="0" u="none" strike="noStrike" cap="none" spc="0" baseline="0" dirty="0">
                          <a:ln>
                            <a:noFill/>
                          </a:ln>
                          <a:solidFill>
                            <a:schemeClr val="dk1"/>
                          </a:solidFill>
                          <a:effectLst/>
                          <a:uFillTx/>
                          <a:latin typeface="+mn-lt"/>
                          <a:ea typeface="+mn-ea"/>
                          <a:cs typeface="+mn-cs"/>
                          <a:sym typeface="Calibri"/>
                        </a:rPr>
                        <a:t>يُجمّد اللحوم بطريقة صحيحة ويحفظها في مكانها الصحيح</a:t>
                      </a:r>
                    </a:p>
                    <a:p>
                      <a:br>
                        <a:rPr lang="ar-AE" sz="1600" dirty="0"/>
                      </a:br>
                      <a:endParaRPr lang="ar-AE" sz="1600" b="1" dirty="0">
                        <a:solidFill>
                          <a:schemeClr val="tx1"/>
                        </a:solidFill>
                        <a:latin typeface="Sakkal Majalla" panose="02000000000000000000" pitchFamily="2" charset="-78"/>
                        <a:cs typeface="Sakkal Majalla" panose="02000000000000000000" pitchFamily="2" charset="-78"/>
                      </a:endParaRPr>
                    </a:p>
                  </a:txBody>
                  <a:tcPr anchor="ctr"/>
                </a:tc>
                <a:tc>
                  <a:txBody>
                    <a:bodyPr/>
                    <a:lstStyle/>
                    <a:p>
                      <a:pPr marL="0" marR="0" lvl="0" indent="0" algn="r" defTabSz="914126" rtl="0" eaLnBrk="1" fontAlgn="auto" latinLnBrk="0" hangingPunct="1">
                        <a:lnSpc>
                          <a:spcPct val="100000"/>
                        </a:lnSpc>
                        <a:spcBef>
                          <a:spcPts val="0"/>
                        </a:spcBef>
                        <a:spcAft>
                          <a:spcPts val="0"/>
                        </a:spcAft>
                        <a:buClrTx/>
                        <a:buSzTx/>
                        <a:buFontTx/>
                        <a:buNone/>
                        <a:tabLst/>
                        <a:defRPr/>
                      </a:pPr>
                      <a:r>
                        <a:rPr lang="ar-AE" sz="1200" b="1" i="0" u="none" strike="noStrike" cap="none" spc="0" baseline="0" dirty="0">
                          <a:ln>
                            <a:noFill/>
                          </a:ln>
                          <a:solidFill>
                            <a:schemeClr val="dk1"/>
                          </a:solidFill>
                          <a:effectLst/>
                          <a:uFillTx/>
                          <a:latin typeface="+mn-lt"/>
                          <a:ea typeface="+mn-ea"/>
                          <a:cs typeface="+mn-cs"/>
                          <a:sym typeface="Calibri"/>
                        </a:rPr>
                        <a:t>الدرس رقم 13: ُجمّد اللحوم بطريقة صحيحة ويحفظها في مكانها الصحيح</a:t>
                      </a:r>
                    </a:p>
                    <a:p>
                      <a:endParaRPr lang="ar-AE" sz="1200" b="1" i="0" u="none" strike="noStrike" cap="none" spc="0" baseline="0" dirty="0">
                        <a:ln>
                          <a:noFill/>
                        </a:ln>
                        <a:solidFill>
                          <a:schemeClr val="tx1"/>
                        </a:solidFill>
                        <a:effectLst/>
                        <a:uFillTx/>
                        <a:latin typeface="Sakkal Majalla" panose="02000000000000000000" pitchFamily="2" charset="-78"/>
                        <a:ea typeface="+mn-ea"/>
                        <a:cs typeface="Sakkal Majalla" panose="02000000000000000000" pitchFamily="2" charset="-78"/>
                        <a:sym typeface="Calibri"/>
                      </a:endParaRPr>
                    </a:p>
                  </a:txBody>
                  <a:tcPr anchor="ctr"/>
                </a:tc>
                <a:tc>
                  <a:txBody>
                    <a:bodyPr/>
                    <a:lstStyle/>
                    <a:p>
                      <a:r>
                        <a:rPr lang="ar-AE" sz="1200" b="1" i="0" u="none" strike="noStrike" cap="none" spc="0" baseline="0" dirty="0">
                          <a:ln>
                            <a:noFill/>
                          </a:ln>
                          <a:solidFill>
                            <a:schemeClr val="tx1"/>
                          </a:solidFill>
                          <a:effectLst/>
                          <a:uFillTx/>
                          <a:latin typeface="+mn-lt"/>
                          <a:ea typeface="+mn-ea"/>
                          <a:cs typeface="+mn-cs"/>
                          <a:sym typeface="Calibri"/>
                        </a:rPr>
                        <a:t>ٌيظهر معرفة ومهارة في أساسيات الطهي</a:t>
                      </a:r>
                    </a:p>
                  </a:txBody>
                  <a:tcPr anchor="ctr"/>
                </a:tc>
                <a:extLst>
                  <a:ext uri="{0D108BD9-81ED-4DB2-BD59-A6C34878D82A}">
                    <a16:rowId xmlns:a16="http://schemas.microsoft.com/office/drawing/2014/main" val="1870445682"/>
                  </a:ext>
                </a:extLst>
              </a:tr>
            </a:tbl>
          </a:graphicData>
        </a:graphic>
      </p:graphicFrame>
      <p:pic>
        <p:nvPicPr>
          <p:cNvPr id="13" name="Picture 12">
            <a:extLst>
              <a:ext uri="{FF2B5EF4-FFF2-40B4-BE49-F238E27FC236}">
                <a16:creationId xmlns:a16="http://schemas.microsoft.com/office/drawing/2014/main" id="{F91C6F3F-027E-E5EF-DB4B-C631491BA3AF}"/>
              </a:ext>
            </a:extLst>
          </p:cNvPr>
          <p:cNvPicPr>
            <a:picLocks noChangeAspect="1"/>
          </p:cNvPicPr>
          <p:nvPr/>
        </p:nvPicPr>
        <p:blipFill>
          <a:blip r:embed="rId2"/>
          <a:stretch>
            <a:fillRect/>
          </a:stretch>
        </p:blipFill>
        <p:spPr>
          <a:xfrm>
            <a:off x="6796978" y="3233825"/>
            <a:ext cx="3627273" cy="2297792"/>
          </a:xfrm>
          <a:prstGeom prst="rect">
            <a:avLst/>
          </a:prstGeom>
        </p:spPr>
      </p:pic>
      <p:pic>
        <p:nvPicPr>
          <p:cNvPr id="14" name="Picture 13">
            <a:extLst>
              <a:ext uri="{FF2B5EF4-FFF2-40B4-BE49-F238E27FC236}">
                <a16:creationId xmlns:a16="http://schemas.microsoft.com/office/drawing/2014/main" id="{BBDC80C7-4FC6-DC70-25A3-0CD3B44C0CFD}"/>
              </a:ext>
            </a:extLst>
          </p:cNvPr>
          <p:cNvPicPr>
            <a:picLocks noChangeAspect="1"/>
          </p:cNvPicPr>
          <p:nvPr/>
        </p:nvPicPr>
        <p:blipFill>
          <a:blip r:embed="rId3"/>
          <a:stretch>
            <a:fillRect/>
          </a:stretch>
        </p:blipFill>
        <p:spPr>
          <a:xfrm>
            <a:off x="893477" y="3096040"/>
            <a:ext cx="3880104" cy="2435578"/>
          </a:xfrm>
          <a:prstGeom prst="rect">
            <a:avLst/>
          </a:prstGeom>
        </p:spPr>
      </p:pic>
    </p:spTree>
    <p:extLst>
      <p:ext uri="{BB962C8B-B14F-4D97-AF65-F5344CB8AC3E}">
        <p14:creationId xmlns:p14="http://schemas.microsoft.com/office/powerpoint/2010/main" val="105270164"/>
      </p:ext>
    </p:extLst>
  </p:cSld>
  <p:clrMapOvr>
    <a:masterClrMapping/>
  </p:clrMapOvr>
</p:sld>
</file>

<file path=ppt/theme/theme1.xml><?xml version="1.0" encoding="utf-8"?>
<a:theme xmlns:a="http://schemas.openxmlformats.org/drawingml/2006/main" name="2_Office Theme">
  <a:themeElements>
    <a:clrScheme name="1_Office Theme">
      <a:dk1>
        <a:srgbClr val="000000"/>
      </a:dk1>
      <a:lt1>
        <a:srgbClr val="FFFFFF"/>
      </a:lt1>
      <a:dk2>
        <a:srgbClr val="A7A7A7"/>
      </a:dk2>
      <a:lt2>
        <a:srgbClr val="535353"/>
      </a:lt2>
      <a:accent1>
        <a:srgbClr val="A5B592"/>
      </a:accent1>
      <a:accent2>
        <a:srgbClr val="F3A447"/>
      </a:accent2>
      <a:accent3>
        <a:srgbClr val="E7BC29"/>
      </a:accent3>
      <a:accent4>
        <a:srgbClr val="D092A7"/>
      </a:accent4>
      <a:accent5>
        <a:srgbClr val="9C85C0"/>
      </a:accent5>
      <a:accent6>
        <a:srgbClr val="809EC2"/>
      </a:accent6>
      <a:hlink>
        <a:srgbClr val="0000FF"/>
      </a:hlink>
      <a:folHlink>
        <a:srgbClr val="FF00FF"/>
      </a:folHlink>
    </a:clrScheme>
    <a:fontScheme name="1_Office Theme">
      <a:majorFont>
        <a:latin typeface="Calibri"/>
        <a:ea typeface="Calibri"/>
        <a:cs typeface="Calibri"/>
      </a:majorFont>
      <a:minorFont>
        <a:latin typeface="Helvetica"/>
        <a:ea typeface="Helvetica"/>
        <a:cs typeface="Helvetica"/>
      </a:minorFont>
    </a:fontScheme>
    <a:fmtScheme name="1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688</TotalTime>
  <Words>225</Words>
  <Application>Microsoft Office PowerPoint</Application>
  <PresentationFormat>Widescreen</PresentationFormat>
  <Paragraphs>39</Paragraphs>
  <Slides>3</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vt:i4>
      </vt:variant>
    </vt:vector>
  </HeadingPairs>
  <TitlesOfParts>
    <vt:vector size="14" baseType="lpstr">
      <vt:lpstr>Arial</vt:lpstr>
      <vt:lpstr>Arial-BoldMT</vt:lpstr>
      <vt:lpstr>Calibri</vt:lpstr>
      <vt:lpstr>Calibri Light</vt:lpstr>
      <vt:lpstr>DroidArabicKufi-Bd</vt:lpstr>
      <vt:lpstr>DroidArabicKufi-Reg</vt:lpstr>
      <vt:lpstr>Google Sans</vt:lpstr>
      <vt:lpstr>Helvetica</vt:lpstr>
      <vt:lpstr>Sakkal Majalla</vt:lpstr>
      <vt:lpstr>Watan-Regular</vt:lpstr>
      <vt:lpstr>2_Office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AISHA ALRIYAMI</dc:creator>
  <cp:lastModifiedBy>SHADIH HUSSEIN KHALLL QUDAIH</cp:lastModifiedBy>
  <cp:revision>20</cp:revision>
  <dcterms:created xsi:type="dcterms:W3CDTF">2024-07-11T12:32:29Z</dcterms:created>
  <dcterms:modified xsi:type="dcterms:W3CDTF">2025-02-17T02:38:01Z</dcterms:modified>
</cp:coreProperties>
</file>