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0" r:id="rId3"/>
    <p:sldId id="1161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0"/>
            <p14:sldId id="11612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3EDE6-7B0D-4E55-81AA-7ED471769A19}" v="20" dt="2025-02-17T03:26:34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49251"/>
              </p:ext>
            </p:extLst>
          </p:nvPr>
        </p:nvGraphicFramePr>
        <p:xfrm>
          <a:off x="186834" y="535214"/>
          <a:ext cx="11301984" cy="182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الاسماك بطريقة صحيحة ويحفظها في مكانها الصحيح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الأسماك بطريقة صحيحة ويحفظها في مكانها الصحيح</a:t>
                      </a:r>
                    </a:p>
                    <a:p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ُجمّد الأسماك بطريقة صحيحة ويحفظها في مكانها الصحيح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3507837" y="2338594"/>
            <a:ext cx="609805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DroidArabicKufi-Bd"/>
              </a:rPr>
              <a:t>الطريقة الصحيحة لتجميد الاسماك للحفاظ على جودتها</a:t>
            </a:r>
          </a:p>
          <a:p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 descr="A collage of hands holding a bag of fish&#10;&#10;AI-generated content may be incorrect.">
            <a:extLst>
              <a:ext uri="{FF2B5EF4-FFF2-40B4-BE49-F238E27FC236}">
                <a16:creationId xmlns:a16="http://schemas.microsoft.com/office/drawing/2014/main" id="{A60E284C-42C1-4DB3-1458-EF02861CE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8" y="2880967"/>
            <a:ext cx="5007692" cy="344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621F0-D0DA-AD10-572F-1398846E557A}"/>
              </a:ext>
            </a:extLst>
          </p:cNvPr>
          <p:cNvSpPr txBox="1"/>
          <p:nvPr/>
        </p:nvSpPr>
        <p:spPr>
          <a:xfrm>
            <a:off x="5789142" y="2989928"/>
            <a:ext cx="6098058" cy="3598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SA" sz="18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لتجميد الأسماك بشكل صحيح، اتبع هذه الخطوات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التنظيف والتحضير: اغسل السمك جيدًا، وأزل الأحشاء والقشور (إن لزم)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التجفيف: جفف السمك بمنشفة نظيفة لمنع تكون بلورات الثلج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en-A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التعبئة: ضع السمك في أكياس تفريغ الهواء أو غلفه بورق بلاستيكي ثم بورق ألمنيوم لمنع حرق التجميد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en-A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التجميد السريع: ضع السمك في أبرد جزء من الفريزر (-18 درجة مئوية أو أقل) لضمان تجميد سريع والحفاظ على الجودة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en-A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التخزين: يُفضل استخدام الأسماك المجمدة خلال 3-6 أشهر للحفاظ على نكهتها وقوامها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عند الاستخدام، قم بإذابة السمك ببطء في الثلاجة لمدة 12-24 ساعة قبل الطهي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  <a:p>
            <a:pPr algn="r"/>
            <a:endParaRPr lang="ar-AE" dirty="0"/>
          </a:p>
          <a:p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7CF-04DE-2CFE-C4DA-B6D0511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BE9F5-C7D4-B8F0-D02A-FF610133510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المكان المناسب  لحفظ اللحوم بطريقة صحيحة؟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BD9FD1C1-E2A9-BE74-185F-532D2DE82B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</a:t>
            </a: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EAB15C0-4C82-D852-C5FE-112EBF70FE08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i="0" dirty="0">
                <a:solidFill>
                  <a:srgbClr val="FF0000"/>
                </a:solidFill>
                <a:effectLst/>
                <a:latin typeface="Google Sans"/>
              </a:rPr>
              <a:t>✔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AF9781F-2F26-3D82-9625-4DA22F7F9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6167"/>
              </p:ext>
            </p:extLst>
          </p:nvPr>
        </p:nvGraphicFramePr>
        <p:xfrm>
          <a:off x="186834" y="474470"/>
          <a:ext cx="11301984" cy="182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الاسماك بطريقة صحيحة ويحفظها في مكانها الصحيح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الأسماك بطريقة صحيحة ويحفظها في مكانها الصحيح</a:t>
                      </a:r>
                    </a:p>
                    <a:p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ُجمّد الأسماك بطريقة صحيحة ويحفظها في مكانها الصحيح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6" name="Picture 5" descr="Frozen fish in a freezer&#10;&#10;AI-generated content may be incorrect.">
            <a:extLst>
              <a:ext uri="{FF2B5EF4-FFF2-40B4-BE49-F238E27FC236}">
                <a16:creationId xmlns:a16="http://schemas.microsoft.com/office/drawing/2014/main" id="{9C362CE3-FD6E-9560-DE32-6A67455C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303089"/>
            <a:ext cx="4419600" cy="2559400"/>
          </a:xfrm>
          <a:prstGeom prst="rect">
            <a:avLst/>
          </a:prstGeom>
        </p:spPr>
      </p:pic>
      <p:pic>
        <p:nvPicPr>
          <p:cNvPr id="8" name="Picture 7" descr="Frozen fish in a refrigerator&#10;&#10;AI-generated content may be incorrect.">
            <a:extLst>
              <a:ext uri="{FF2B5EF4-FFF2-40B4-BE49-F238E27FC236}">
                <a16:creationId xmlns:a16="http://schemas.microsoft.com/office/drawing/2014/main" id="{D0F063CA-3438-7D08-2F5C-7B365FA4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358321"/>
            <a:ext cx="4419600" cy="25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29BFB-40AE-4D2D-62AC-5B031BCA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83BB5-E644-CF67-5467-D4F25787602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يشير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المكان المناسب  لحفظ اللحوم بطريقة صحيحة؟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0B541AB-7DB0-588F-043F-A0DBD2A625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6C60A1C-6C1B-DB04-33DD-F9553ABBC831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C32371D-313F-DE18-1193-AA947AC20F08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474470"/>
          <a:ext cx="11301984" cy="182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الاسماك بطريقة صحيحة ويحفظها في مكانها الصحيح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يُجمّد الأسماك بطريقة صحيحة ويحفظها في مكانها الصحيح</a:t>
                      </a:r>
                    </a:p>
                    <a:p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br>
                        <a:rPr lang="ar-AE" sz="1600" b="1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14: ُجمّد الأسماك بطريقة صحيحة ويحفظها في مكانها الصحيح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6" name="Picture 5" descr="Frozen fish in a freezer&#10;&#10;AI-generated content may be incorrect.">
            <a:extLst>
              <a:ext uri="{FF2B5EF4-FFF2-40B4-BE49-F238E27FC236}">
                <a16:creationId xmlns:a16="http://schemas.microsoft.com/office/drawing/2014/main" id="{7A149648-F5B9-E3FA-C78D-B3E14509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03089"/>
            <a:ext cx="4622799" cy="2559400"/>
          </a:xfrm>
          <a:prstGeom prst="rect">
            <a:avLst/>
          </a:prstGeom>
        </p:spPr>
      </p:pic>
      <p:pic>
        <p:nvPicPr>
          <p:cNvPr id="8" name="Picture 7" descr="Frozen fish in a refrigerator&#10;&#10;AI-generated content may be incorrect.">
            <a:extLst>
              <a:ext uri="{FF2B5EF4-FFF2-40B4-BE49-F238E27FC236}">
                <a16:creationId xmlns:a16="http://schemas.microsoft.com/office/drawing/2014/main" id="{C4EA18D3-BA5F-9823-BF08-612DC664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61661"/>
            <a:ext cx="4622799" cy="25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279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Aptos</vt:lpstr>
      <vt:lpstr>Arial</vt:lpstr>
      <vt:lpstr>Arial-BoldMT</vt:lpstr>
      <vt:lpstr>Calibri</vt:lpstr>
      <vt:lpstr>Calibri Light</vt:lpstr>
      <vt:lpstr>DroidArabicKufi-Bd</vt:lpstr>
      <vt:lpstr>DroidArabicKufi-Reg</vt:lpstr>
      <vt:lpstr>Google Sans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21</cp:revision>
  <dcterms:created xsi:type="dcterms:W3CDTF">2024-07-11T12:32:29Z</dcterms:created>
  <dcterms:modified xsi:type="dcterms:W3CDTF">2025-02-17T03:28:27Z</dcterms:modified>
</cp:coreProperties>
</file>