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  <p:sldId id="11612" r:id="rId4"/>
    <p:sldId id="116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  <p14:sldId id="11612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38782-D724-4B01-94FE-DF13C020B7FD}" v="3" dt="2025-02-19T03:23:3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  <pc:graphicFrameChg chg="del">
          <ac:chgData name="SHADIH HUSSEIN KHALLL QUDAIH" userId="c61c99c5-8879-40d4-ae6d-588650192bed" providerId="ADAL" clId="{01438782-D724-4B01-94FE-DF13C020B7FD}" dt="2025-02-19T03:23:19.234" v="0" actId="478"/>
          <ac:graphicFrameMkLst>
            <pc:docMk/>
            <pc:sldMk cId="1817077689" sldId="11610"/>
            <ac:graphicFrameMk id="2" creationId="{8AF9781F-2F26-3D82-9625-4DA22F7F9552}"/>
          </ac:graphicFrameMkLst>
        </pc:graphicFrameChg>
        <pc:graphicFrameChg chg="add mod">
          <ac:chgData name="SHADIH HUSSEIN KHALLL QUDAIH" userId="c61c99c5-8879-40d4-ae6d-588650192bed" providerId="ADAL" clId="{01438782-D724-4B01-94FE-DF13C020B7FD}" dt="2025-02-19T03:23:21.606" v="1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  <pc:graphicFrameChg chg="del modGraphic">
          <ac:chgData name="SHADIH HUSSEIN KHALLL QUDAIH" userId="c61c99c5-8879-40d4-ae6d-588650192bed" providerId="ADAL" clId="{01438782-D724-4B01-94FE-DF13C020B7FD}" dt="2025-02-19T03:23:26.701" v="3" actId="478"/>
          <ac:graphicFrameMkLst>
            <pc:docMk/>
            <pc:sldMk cId="1645465985" sldId="11612"/>
            <ac:graphicFrameMk id="2" creationId="{9C32371D-313F-DE18-1193-AA947AC20F08}"/>
          </ac:graphicFrameMkLst>
        </pc:graphicFrameChg>
        <pc:graphicFrameChg chg="add mod">
          <ac:chgData name="SHADIH HUSSEIN KHALLL QUDAIH" userId="c61c99c5-8879-40d4-ae6d-588650192bed" providerId="ADAL" clId="{01438782-D724-4B01-94FE-DF13C020B7FD}" dt="2025-02-19T03:23:28.182" v="4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  <pc:graphicFrameChg chg="del">
          <ac:chgData name="SHADIH HUSSEIN KHALLL QUDAIH" userId="c61c99c5-8879-40d4-ae6d-588650192bed" providerId="ADAL" clId="{01438782-D724-4B01-94FE-DF13C020B7FD}" dt="2025-02-19T03:23:33.393" v="5" actId="478"/>
          <ac:graphicFrameMkLst>
            <pc:docMk/>
            <pc:sldMk cId="4157163388" sldId="11613"/>
            <ac:graphicFrameMk id="2" creationId="{5F90BB31-5FDC-A59D-9DFD-7B0FC842FAC0}"/>
          </ac:graphicFrameMkLst>
        </pc:graphicFrameChg>
        <pc:graphicFrameChg chg="add mod">
          <ac:chgData name="SHADIH HUSSEIN KHALLL QUDAIH" userId="c61c99c5-8879-40d4-ae6d-588650192bed" providerId="ADAL" clId="{01438782-D724-4B01-94FE-DF13C020B7FD}" dt="2025-02-19T03:23:35.165" v="6"/>
          <ac:graphicFrameMkLst>
            <pc:docMk/>
            <pc:sldMk cId="4157163388" sldId="11613"/>
            <ac:graphicFrameMk id="6" creationId="{C48368EA-7945-2C14-00C9-A1909C3AB45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63273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(السلق، أو القلي، أو الشواء)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الشواء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65C0D-F09F-4F4A-EE2D-AD88F07B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3EF5F-A107-F092-B2DC-13C4E4C4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6C3F091-3755-BB8F-8280-673AC4CAD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45492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29BFB-40AE-4D2D-62AC-5B031BCA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0B541AB-7DB0-588F-043F-A0DBD2A6253D}"/>
              </a:ext>
            </a:extLst>
          </p:cNvPr>
          <p:cNvSpPr txBox="1"/>
          <p:nvPr/>
        </p:nvSpPr>
        <p:spPr>
          <a:xfrm>
            <a:off x="7313629" y="2898914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6C60A1C-6C1B-DB04-33DD-F9553ABBC831}"/>
              </a:ext>
            </a:extLst>
          </p:cNvPr>
          <p:cNvSpPr txBox="1"/>
          <p:nvPr/>
        </p:nvSpPr>
        <p:spPr>
          <a:xfrm>
            <a:off x="1954584" y="2982101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B16EA-CE2B-8553-96D7-BE79C5C56913}"/>
              </a:ext>
            </a:extLst>
          </p:cNvPr>
          <p:cNvSpPr txBox="1"/>
          <p:nvPr/>
        </p:nvSpPr>
        <p:spPr>
          <a:xfrm>
            <a:off x="3255351" y="2418637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سلق اللحوم ؟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21912-7A6F-98AC-E5BC-23120A44D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179" y="3675845"/>
            <a:ext cx="3008861" cy="270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83AB8-6DE2-AFE5-6EC7-EBDE898CF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9" y="3652473"/>
            <a:ext cx="3468925" cy="2542252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77312973-C979-7B64-ACB4-B3FD56761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45492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6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1CDB-158D-03D4-708F-32E2743A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6BC26-69A1-C4BC-0155-ABA01F0E699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قلي اللحوم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0BC95C3-2779-8177-8B60-D3E29B9DA808}"/>
              </a:ext>
            </a:extLst>
          </p:cNvPr>
          <p:cNvSpPr txBox="1"/>
          <p:nvPr/>
        </p:nvSpPr>
        <p:spPr>
          <a:xfrm>
            <a:off x="1930594" y="2780857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BAC5C2CF-BBD4-C303-F4C3-A37453345AA8}"/>
              </a:ext>
            </a:extLst>
          </p:cNvPr>
          <p:cNvSpPr txBox="1"/>
          <p:nvPr/>
        </p:nvSpPr>
        <p:spPr>
          <a:xfrm>
            <a:off x="7709208" y="2962264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3BF4-CA61-2044-6652-7C4BEE4E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5A84E-39AE-BC7D-8224-6F7E27E4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8368EA-7945-2C14-00C9-A1909C3A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45492"/>
              </p:ext>
            </p:extLst>
          </p:nvPr>
        </p:nvGraphicFramePr>
        <p:xfrm>
          <a:off x="186834" y="535214"/>
          <a:ext cx="11301984" cy="1762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15: ُطبق طرق الطبخ المختلفة لأنواع اللحوم والأسماك (السلق، أو القلي، أو 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633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335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2025-02-19T03:23:37Z</dcterms:modified>
</cp:coreProperties>
</file>