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2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5595438A-F55A-402C-A900-9478D2C3D955}"/>
    <pc:docChg chg="delSld modSld modSection">
      <pc:chgData name="SHADIH HUSSEIN KHALLL QUDAIH" userId="c61c99c5-8879-40d4-ae6d-588650192bed" providerId="ADAL" clId="{5595438A-F55A-402C-A900-9478D2C3D955}" dt="2025-02-21T04:32:10.799" v="71" actId="2696"/>
      <pc:docMkLst>
        <pc:docMk/>
      </pc:docMkLst>
      <pc:sldChg chg="modSp mod">
        <pc:chgData name="SHADIH HUSSEIN KHALLL QUDAIH" userId="c61c99c5-8879-40d4-ae6d-588650192bed" providerId="ADAL" clId="{5595438A-F55A-402C-A900-9478D2C3D955}" dt="2025-02-21T04:30:04.081" v="14" actId="20577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5595438A-F55A-402C-A900-9478D2C3D955}" dt="2025-02-21T04:30:04.081" v="14" actId="20577"/>
          <ac:spMkLst>
            <pc:docMk/>
            <pc:sldMk cId="2407305286" sldId="11607"/>
            <ac:spMk id="4" creationId="{41D12A5B-1FCC-D6DB-235C-DAFD764D11B2}"/>
          </ac:spMkLst>
        </pc:spChg>
        <pc:graphicFrameChg chg="modGraphic">
          <ac:chgData name="SHADIH HUSSEIN KHALLL QUDAIH" userId="c61c99c5-8879-40d4-ae6d-588650192bed" providerId="ADAL" clId="{5595438A-F55A-402C-A900-9478D2C3D955}" dt="2025-02-21T04:29:30.772" v="11" actId="20577"/>
          <ac:graphicFrameMkLst>
            <pc:docMk/>
            <pc:sldMk cId="2407305286" sldId="11607"/>
            <ac:graphicFrameMk id="12" creationId="{677AF0BE-BF5D-FB6C-F152-7F5EFF4D8BE3}"/>
          </ac:graphicFrameMkLst>
        </pc:graphicFrameChg>
      </pc:sldChg>
      <pc:sldChg chg="modSp del mod">
        <pc:chgData name="SHADIH HUSSEIN KHALLL QUDAIH" userId="c61c99c5-8879-40d4-ae6d-588650192bed" providerId="ADAL" clId="{5595438A-F55A-402C-A900-9478D2C3D955}" dt="2025-02-21T04:31:27.005" v="63" actId="2696"/>
        <pc:sldMkLst>
          <pc:docMk/>
          <pc:sldMk cId="1817077689" sldId="11610"/>
        </pc:sldMkLst>
        <pc:spChg chg="mod">
          <ac:chgData name="SHADIH HUSSEIN KHALLL QUDAIH" userId="c61c99c5-8879-40d4-ae6d-588650192bed" providerId="ADAL" clId="{5595438A-F55A-402C-A900-9478D2C3D955}" dt="2025-02-21T04:31:05.579" v="62" actId="20577"/>
          <ac:spMkLst>
            <pc:docMk/>
            <pc:sldMk cId="1817077689" sldId="11610"/>
            <ac:spMk id="4" creationId="{706BE9F5-C7D4-B8F0-D02A-FF6101335103}"/>
          </ac:spMkLst>
        </pc:spChg>
        <pc:graphicFrameChg chg="modGraphic">
          <ac:chgData name="SHADIH HUSSEIN KHALLL QUDAIH" userId="c61c99c5-8879-40d4-ae6d-588650192bed" providerId="ADAL" clId="{5595438A-F55A-402C-A900-9478D2C3D955}" dt="2025-02-21T04:30:36.083" v="40" actId="20577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modSp mod">
        <pc:chgData name="SHADIH HUSSEIN KHALLL QUDAIH" userId="c61c99c5-8879-40d4-ae6d-588650192bed" providerId="ADAL" clId="{5595438A-F55A-402C-A900-9478D2C3D955}" dt="2025-02-21T04:32:00.309" v="70" actId="20577"/>
        <pc:sldMkLst>
          <pc:docMk/>
          <pc:sldMk cId="1645465985" sldId="11612"/>
        </pc:sldMkLst>
        <pc:graphicFrameChg chg="modGraphic">
          <ac:chgData name="SHADIH HUSSEIN KHALLL QUDAIH" userId="c61c99c5-8879-40d4-ae6d-588650192bed" providerId="ADAL" clId="{5595438A-F55A-402C-A900-9478D2C3D955}" dt="2025-02-21T04:32:00.309" v="70" actId="20577"/>
          <ac:graphicFrameMkLst>
            <pc:docMk/>
            <pc:sldMk cId="1645465985" sldId="11612"/>
            <ac:graphicFrameMk id="10" creationId="{77312973-C979-7B64-ACB4-B3FD567612E7}"/>
          </ac:graphicFrameMkLst>
        </pc:graphicFrameChg>
      </pc:sldChg>
      <pc:sldChg chg="del">
        <pc:chgData name="SHADIH HUSSEIN KHALLL QUDAIH" userId="c61c99c5-8879-40d4-ae6d-588650192bed" providerId="ADAL" clId="{5595438A-F55A-402C-A900-9478D2C3D955}" dt="2025-02-21T04:32:10.799" v="71" actId="2696"/>
        <pc:sldMkLst>
          <pc:docMk/>
          <pc:sldMk cId="4157163388" sldId="11613"/>
        </pc:sldMkLst>
      </pc:sldChg>
    </pc:docChg>
  </pc:docChgLst>
  <pc:docChgLst>
    <pc:chgData name="SHADIH HUSSEIN KHALLL QUDAIH" userId="c61c99c5-8879-40d4-ae6d-588650192bed" providerId="ADAL" clId="{01438782-D724-4B01-94FE-DF13C020B7FD}"/>
    <pc:docChg chg="custSel modSld">
      <pc:chgData name="SHADIH HUSSEIN KHALLL QUDAIH" userId="c61c99c5-8879-40d4-ae6d-588650192bed" providerId="ADAL" clId="{01438782-D724-4B01-94FE-DF13C020B7FD}" dt="2025-02-19T03:23:35.165" v="6"/>
      <pc:docMkLst>
        <pc:docMk/>
      </pc:docMkLst>
      <pc:sldChg chg="addSp delSp modSp mod">
        <pc:chgData name="SHADIH HUSSEIN KHALLL QUDAIH" userId="c61c99c5-8879-40d4-ae6d-588650192bed" providerId="ADAL" clId="{01438782-D724-4B01-94FE-DF13C020B7FD}" dt="2025-02-19T03:23:21.606" v="1"/>
        <pc:sldMkLst>
          <pc:docMk/>
          <pc:sldMk cId="1817077689" sldId="11610"/>
        </pc:sldMkLst>
        <pc:graphicFrameChg chg="add mod">
          <ac:chgData name="SHADIH HUSSEIN KHALLL QUDAIH" userId="c61c99c5-8879-40d4-ae6d-588650192bed" providerId="ADAL" clId="{01438782-D724-4B01-94FE-DF13C020B7FD}" dt="2025-02-19T03:23:21.606" v="1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28.182" v="4"/>
        <pc:sldMkLst>
          <pc:docMk/>
          <pc:sldMk cId="1645465985" sldId="11612"/>
        </pc:sldMkLst>
        <pc:graphicFrameChg chg="add mod">
          <ac:chgData name="SHADIH HUSSEIN KHALLL QUDAIH" userId="c61c99c5-8879-40d4-ae6d-588650192bed" providerId="ADAL" clId="{01438782-D724-4B01-94FE-DF13C020B7FD}" dt="2025-02-19T03:23:28.182" v="4"/>
          <ac:graphicFrameMkLst>
            <pc:docMk/>
            <pc:sldMk cId="1645465985" sldId="11612"/>
            <ac:graphicFrameMk id="10" creationId="{77312973-C979-7B64-ACB4-B3FD567612E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35.165" v="6"/>
        <pc:sldMkLst>
          <pc:docMk/>
          <pc:sldMk cId="4157163388" sldId="11613"/>
        </pc:sldMkLst>
        <pc:graphicFrameChg chg="add mod">
          <ac:chgData name="SHADIH HUSSEIN KHALLL QUDAIH" userId="c61c99c5-8879-40d4-ae6d-588650192bed" providerId="ADAL" clId="{01438782-D724-4B01-94FE-DF13C020B7FD}" dt="2025-02-19T03:23:35.165" v="6"/>
          <ac:graphicFrameMkLst>
            <pc:docMk/>
            <pc:sldMk cId="4157163388" sldId="11613"/>
            <ac:graphicFrameMk id="6" creationId="{C48368EA-7945-2C14-00C9-A1909C3AB45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85313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60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5052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ُطبق طرق الطبخ المختلفة لأنواع اللحوم والأسماك (السلق)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(السلق)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29BFB-40AE-4D2D-62AC-5B031BCA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27">
            <a:extLst>
              <a:ext uri="{FF2B5EF4-FFF2-40B4-BE49-F238E27FC236}">
                <a16:creationId xmlns:a16="http://schemas.microsoft.com/office/drawing/2014/main" id="{F0B541AB-7DB0-588F-043F-A0DBD2A6253D}"/>
              </a:ext>
            </a:extLst>
          </p:cNvPr>
          <p:cNvSpPr txBox="1"/>
          <p:nvPr/>
        </p:nvSpPr>
        <p:spPr>
          <a:xfrm>
            <a:off x="7313629" y="2898914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6C60A1C-6C1B-DB04-33DD-F9553ABBC831}"/>
              </a:ext>
            </a:extLst>
          </p:cNvPr>
          <p:cNvSpPr txBox="1"/>
          <p:nvPr/>
        </p:nvSpPr>
        <p:spPr>
          <a:xfrm>
            <a:off x="1954584" y="2982101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B16EA-CE2B-8553-96D7-BE79C5C56913}"/>
              </a:ext>
            </a:extLst>
          </p:cNvPr>
          <p:cNvSpPr txBox="1"/>
          <p:nvPr/>
        </p:nvSpPr>
        <p:spPr>
          <a:xfrm>
            <a:off x="3255351" y="2418637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سلق اللحوم 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21912-7A6F-98AC-E5BC-23120A44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79" y="3675845"/>
            <a:ext cx="3008861" cy="2707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83AB8-6DE2-AFE5-6EC7-EBDE898CF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29" y="3652473"/>
            <a:ext cx="3468925" cy="2542252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77312973-C979-7B64-ACB4-B3FD56761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2646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242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8988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ُطبق طرق الطبخ المختلفة لأنواع اللحوم والأسماك (السلق)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659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130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dcterms:created xsi:type="dcterms:W3CDTF">2024-07-11T12:32:29Z</dcterms:created>
  <dcterms:modified xsi:type="dcterms:W3CDTF">2025-02-21T04:32:14Z</dcterms:modified>
</cp:coreProperties>
</file>