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13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157DA914-3963-4C6F-9F35-3903223DAE40}"/>
    <pc:docChg chg="delSld modSld modSection">
      <pc:chgData name="SHADIH HUSSEIN KHALLL QUDAIH" userId="c61c99c5-8879-40d4-ae6d-588650192bed" providerId="ADAL" clId="{157DA914-3963-4C6F-9F35-3903223DAE40}" dt="2025-02-21T04:35:40.978" v="22" actId="20577"/>
      <pc:docMkLst>
        <pc:docMk/>
      </pc:docMkLst>
      <pc:sldChg chg="modSp mod">
        <pc:chgData name="SHADIH HUSSEIN KHALLL QUDAIH" userId="c61c99c5-8879-40d4-ae6d-588650192bed" providerId="ADAL" clId="{157DA914-3963-4C6F-9F35-3903223DAE40}" dt="2025-02-21T04:34:36.826" v="11" actId="20577"/>
        <pc:sldMkLst>
          <pc:docMk/>
          <pc:sldMk cId="2407305286" sldId="11607"/>
        </pc:sldMkLst>
        <pc:spChg chg="mod">
          <ac:chgData name="SHADIH HUSSEIN KHALLL QUDAIH" userId="c61c99c5-8879-40d4-ae6d-588650192bed" providerId="ADAL" clId="{157DA914-3963-4C6F-9F35-3903223DAE40}" dt="2025-02-21T04:34:36.826" v="11" actId="20577"/>
          <ac:spMkLst>
            <pc:docMk/>
            <pc:sldMk cId="2407305286" sldId="11607"/>
            <ac:spMk id="4" creationId="{41D12A5B-1FCC-D6DB-235C-DAFD764D11B2}"/>
          </ac:spMkLst>
        </pc:spChg>
        <pc:graphicFrameChg chg="modGraphic">
          <ac:chgData name="SHADIH HUSSEIN KHALLL QUDAIH" userId="c61c99c5-8879-40d4-ae6d-588650192bed" providerId="ADAL" clId="{157DA914-3963-4C6F-9F35-3903223DAE40}" dt="2025-02-21T04:34:26.555" v="9" actId="20577"/>
          <ac:graphicFrameMkLst>
            <pc:docMk/>
            <pc:sldMk cId="2407305286" sldId="11607"/>
            <ac:graphicFrameMk id="12" creationId="{677AF0BE-BF5D-FB6C-F152-7F5EFF4D8BE3}"/>
          </ac:graphicFrameMkLst>
        </pc:graphicFrameChg>
      </pc:sldChg>
      <pc:sldChg chg="del">
        <pc:chgData name="SHADIH HUSSEIN KHALLL QUDAIH" userId="c61c99c5-8879-40d4-ae6d-588650192bed" providerId="ADAL" clId="{157DA914-3963-4C6F-9F35-3903223DAE40}" dt="2025-02-21T04:35:12.761" v="13" actId="2696"/>
        <pc:sldMkLst>
          <pc:docMk/>
          <pc:sldMk cId="1817077689" sldId="11610"/>
        </pc:sldMkLst>
      </pc:sldChg>
      <pc:sldChg chg="del">
        <pc:chgData name="SHADIH HUSSEIN KHALLL QUDAIH" userId="c61c99c5-8879-40d4-ae6d-588650192bed" providerId="ADAL" clId="{157DA914-3963-4C6F-9F35-3903223DAE40}" dt="2025-02-21T04:35:08.891" v="12" actId="2696"/>
        <pc:sldMkLst>
          <pc:docMk/>
          <pc:sldMk cId="1645465985" sldId="11612"/>
        </pc:sldMkLst>
      </pc:sldChg>
      <pc:sldChg chg="modSp mod">
        <pc:chgData name="SHADIH HUSSEIN KHALLL QUDAIH" userId="c61c99c5-8879-40d4-ae6d-588650192bed" providerId="ADAL" clId="{157DA914-3963-4C6F-9F35-3903223DAE40}" dt="2025-02-21T04:35:40.978" v="22" actId="20577"/>
        <pc:sldMkLst>
          <pc:docMk/>
          <pc:sldMk cId="4157163388" sldId="11613"/>
        </pc:sldMkLst>
        <pc:graphicFrameChg chg="modGraphic">
          <ac:chgData name="SHADIH HUSSEIN KHALLL QUDAIH" userId="c61c99c5-8879-40d4-ae6d-588650192bed" providerId="ADAL" clId="{157DA914-3963-4C6F-9F35-3903223DAE40}" dt="2025-02-21T04:35:40.978" v="22" actId="20577"/>
          <ac:graphicFrameMkLst>
            <pc:docMk/>
            <pc:sldMk cId="4157163388" sldId="11613"/>
            <ac:graphicFrameMk id="6" creationId="{C48368EA-7945-2C14-00C9-A1909C3AB45F}"/>
          </ac:graphicFrameMkLst>
        </pc:graphicFrameChg>
      </pc:sldChg>
    </pc:docChg>
  </pc:docChgLst>
  <pc:docChgLst>
    <pc:chgData name="SHADIH HUSSEIN KHALLL QUDAIH" userId="c61c99c5-8879-40d4-ae6d-588650192bed" providerId="ADAL" clId="{01438782-D724-4B01-94FE-DF13C020B7FD}"/>
    <pc:docChg chg="custSel modSld">
      <pc:chgData name="SHADIH HUSSEIN KHALLL QUDAIH" userId="c61c99c5-8879-40d4-ae6d-588650192bed" providerId="ADAL" clId="{01438782-D724-4B01-94FE-DF13C020B7FD}" dt="2025-02-19T03:23:35.165" v="6"/>
      <pc:docMkLst>
        <pc:docMk/>
      </pc:docMkLst>
      <pc:sldChg chg="addSp delSp modSp mod">
        <pc:chgData name="SHADIH HUSSEIN KHALLL QUDAIH" userId="c61c99c5-8879-40d4-ae6d-588650192bed" providerId="ADAL" clId="{01438782-D724-4B01-94FE-DF13C020B7FD}" dt="2025-02-19T03:23:21.606" v="1"/>
        <pc:sldMkLst>
          <pc:docMk/>
          <pc:sldMk cId="1817077689" sldId="11610"/>
        </pc:sldMkLst>
        <pc:graphicFrameChg chg="add mod">
          <ac:chgData name="SHADIH HUSSEIN KHALLL QUDAIH" userId="c61c99c5-8879-40d4-ae6d-588650192bed" providerId="ADAL" clId="{01438782-D724-4B01-94FE-DF13C020B7FD}" dt="2025-02-19T03:23:21.606" v="1"/>
          <ac:graphicFrameMkLst>
            <pc:docMk/>
            <pc:sldMk cId="1817077689" sldId="11610"/>
            <ac:graphicFrameMk id="7" creationId="{A6C3F091-3755-BB8F-8280-673AC4CADC07}"/>
          </ac:graphicFrameMkLst>
        </pc:graphicFrameChg>
      </pc:sldChg>
      <pc:sldChg chg="addSp delSp modSp mod">
        <pc:chgData name="SHADIH HUSSEIN KHALLL QUDAIH" userId="c61c99c5-8879-40d4-ae6d-588650192bed" providerId="ADAL" clId="{01438782-D724-4B01-94FE-DF13C020B7FD}" dt="2025-02-19T03:23:28.182" v="4"/>
        <pc:sldMkLst>
          <pc:docMk/>
          <pc:sldMk cId="1645465985" sldId="11612"/>
        </pc:sldMkLst>
        <pc:graphicFrameChg chg="add mod">
          <ac:chgData name="SHADIH HUSSEIN KHALLL QUDAIH" userId="c61c99c5-8879-40d4-ae6d-588650192bed" providerId="ADAL" clId="{01438782-D724-4B01-94FE-DF13C020B7FD}" dt="2025-02-19T03:23:28.182" v="4"/>
          <ac:graphicFrameMkLst>
            <pc:docMk/>
            <pc:sldMk cId="1645465985" sldId="11612"/>
            <ac:graphicFrameMk id="10" creationId="{77312973-C979-7B64-ACB4-B3FD567612E7}"/>
          </ac:graphicFrameMkLst>
        </pc:graphicFrameChg>
      </pc:sldChg>
      <pc:sldChg chg="addSp delSp modSp mod">
        <pc:chgData name="SHADIH HUSSEIN KHALLL QUDAIH" userId="c61c99c5-8879-40d4-ae6d-588650192bed" providerId="ADAL" clId="{01438782-D724-4B01-94FE-DF13C020B7FD}" dt="2025-02-19T03:23:35.165" v="6"/>
        <pc:sldMkLst>
          <pc:docMk/>
          <pc:sldMk cId="4157163388" sldId="11613"/>
        </pc:sldMkLst>
        <pc:graphicFrameChg chg="add mod">
          <ac:chgData name="SHADIH HUSSEIN KHALLL QUDAIH" userId="c61c99c5-8879-40d4-ae6d-588650192bed" providerId="ADAL" clId="{01438782-D724-4B01-94FE-DF13C020B7FD}" dt="2025-02-19T03:23:35.165" v="6"/>
          <ac:graphicFrameMkLst>
            <pc:docMk/>
            <pc:sldMk cId="4157163388" sldId="11613"/>
            <ac:graphicFrameMk id="6" creationId="{C48368EA-7945-2C14-00C9-A1909C3AB45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88460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(القلي)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(القلي)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17: ُطبق طرق الطبخ المختلفة لأنواع اللحوم والأسماك (القلي،)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1645920" y="2338594"/>
            <a:ext cx="7959975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70C0"/>
                </a:solidFill>
                <a:latin typeface="DroidArabicKufi-Bd"/>
              </a:rPr>
              <a:t>ان يتعرف الطالب علي </a:t>
            </a:r>
            <a:r>
              <a:rPr lang="ar-AE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طرق الطبخ المختلفة لأنواع اللحوم والأسماك (القلي)</a:t>
            </a:r>
          </a:p>
          <a:p>
            <a:br>
              <a:rPr lang="ar-AE" dirty="0"/>
            </a:br>
            <a:br>
              <a:rPr lang="ar-AE" b="0" i="0" dirty="0">
                <a:solidFill>
                  <a:srgbClr val="000000"/>
                </a:solidFill>
                <a:effectLst/>
                <a:latin typeface="DroidArabicKufi-Reg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collage of different types of food&#10;&#10;AI-generated content may be incorrect.">
            <a:extLst>
              <a:ext uri="{FF2B5EF4-FFF2-40B4-BE49-F238E27FC236}">
                <a16:creationId xmlns:a16="http://schemas.microsoft.com/office/drawing/2014/main" id="{45D6E174-5943-0D6E-2229-B9F2B832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2841222"/>
            <a:ext cx="7143111" cy="3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51CDB-158D-03D4-708F-32E2743AB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6BC26-69A1-C4BC-0155-ABA01F0E699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قلي اللحوم 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40BC95C3-2779-8177-8B60-D3E29B9DA808}"/>
              </a:ext>
            </a:extLst>
          </p:cNvPr>
          <p:cNvSpPr txBox="1"/>
          <p:nvPr/>
        </p:nvSpPr>
        <p:spPr>
          <a:xfrm>
            <a:off x="1930594" y="2780857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BAC5C2CF-BBD4-C303-F4C3-A37453345AA8}"/>
              </a:ext>
            </a:extLst>
          </p:cNvPr>
          <p:cNvSpPr txBox="1"/>
          <p:nvPr/>
        </p:nvSpPr>
        <p:spPr>
          <a:xfrm>
            <a:off x="7709208" y="2962264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3BF4-CA61-2044-6652-7C4BEE4E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7" y="3553925"/>
            <a:ext cx="3470070" cy="254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5A84E-39AE-BC7D-8224-6F7E27E4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3675845"/>
            <a:ext cx="3210652" cy="24048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8368EA-7945-2C14-00C9-A1909C3AB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393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(القلي)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(القلي)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</a:t>
                      </a:r>
                      <a:r>
                        <a:rPr lang="ar-AE" sz="1200" b="1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رقم 17: </a:t>
                      </a: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ُطبق طرق الطبخ المختلفة لأنواع اللحوم والأسماك (القلي)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16338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130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Arial-BoldMT</vt:lpstr>
      <vt:lpstr>Calibri</vt:lpstr>
      <vt:lpstr>Calibri Light</vt:lpstr>
      <vt:lpstr>DroidArabicKufi-Bd</vt:lpstr>
      <vt:lpstr>DroidArabicKufi-Reg</vt:lpstr>
      <vt:lpstr>Helvetica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22</cp:revision>
  <dcterms:created xsi:type="dcterms:W3CDTF">2024-07-11T12:32:29Z</dcterms:created>
  <dcterms:modified xsi:type="dcterms:W3CDTF">2025-02-21T04:35:43Z</dcterms:modified>
</cp:coreProperties>
</file>