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7" r:id="rId2"/>
    <p:sldId id="1161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F825A8-4961-410B-8F22-3942E01A4BB0}">
          <p14:sldIdLst>
            <p14:sldId id="11607"/>
            <p14:sldId id="11613"/>
          </p14:sldIdLst>
        </p14:section>
        <p14:section name="Summary Section" id="{22A9C369-BF5C-4594-9F3B-0B24E4C7D56D}">
          <p14:sldIdLst/>
        </p14:section>
        <p14:section name="Section 1" id="{9C964884-C59C-4356-9FFF-F6B4A440EA8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7FD2A-6765-D289-E815-DB374FC8D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677AF0BE-BF5D-FB6C-F152-7F5EFF4D8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888460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(القلي)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(القلي)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17: ُطبق طرق الطبخ المختلفة لأنواع اللحوم والأسماك (القلي،)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1D12A5B-1FCC-D6DB-235C-DAFD764D11B2}"/>
              </a:ext>
            </a:extLst>
          </p:cNvPr>
          <p:cNvSpPr txBox="1"/>
          <p:nvPr/>
        </p:nvSpPr>
        <p:spPr>
          <a:xfrm>
            <a:off x="1645920" y="2338594"/>
            <a:ext cx="7959975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ar-AE" dirty="0">
                <a:solidFill>
                  <a:srgbClr val="0070C0"/>
                </a:solidFill>
                <a:latin typeface="DroidArabicKufi-Bd"/>
              </a:rPr>
              <a:t>ان يتعرف الطالب علي </a:t>
            </a:r>
            <a:r>
              <a:rPr lang="ar-AE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طرق الطبخ المختلفة لأنواع اللحوم والأسماك (القلي)</a:t>
            </a:r>
          </a:p>
          <a:p>
            <a:br>
              <a:rPr lang="ar-AE" dirty="0"/>
            </a:br>
            <a:br>
              <a:rPr lang="ar-AE" b="0" i="0" dirty="0">
                <a:solidFill>
                  <a:srgbClr val="000000"/>
                </a:solidFill>
                <a:effectLst/>
                <a:latin typeface="DroidArabicKufi-Reg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A collage of different types of food&#10;&#10;AI-generated content may be incorrect.">
            <a:extLst>
              <a:ext uri="{FF2B5EF4-FFF2-40B4-BE49-F238E27FC236}">
                <a16:creationId xmlns:a16="http://schemas.microsoft.com/office/drawing/2014/main" id="{45D6E174-5943-0D6E-2229-B9F2B832B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84" y="2841222"/>
            <a:ext cx="7143111" cy="362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0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51CDB-158D-03D4-708F-32E2743AB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96BC26-69A1-C4BC-0155-ABA01F0E6993}"/>
              </a:ext>
            </a:extLst>
          </p:cNvPr>
          <p:cNvSpPr txBox="1"/>
          <p:nvPr/>
        </p:nvSpPr>
        <p:spPr>
          <a:xfrm>
            <a:off x="2369673" y="2279459"/>
            <a:ext cx="693966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ان </a:t>
            </a:r>
            <a:r>
              <a:rPr lang="ar-AE" b="1" dirty="0">
                <a:solidFill>
                  <a:srgbClr val="0070C0"/>
                </a:solidFill>
                <a:latin typeface="Arial-BoldMT"/>
              </a:rPr>
              <a:t>يضع</a:t>
            </a:r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 الطالب علامة صح على الصورة التي تدل علي قلي اللحوم ؟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مربع نص 27">
            <a:extLst>
              <a:ext uri="{FF2B5EF4-FFF2-40B4-BE49-F238E27FC236}">
                <a16:creationId xmlns:a16="http://schemas.microsoft.com/office/drawing/2014/main" id="{40BC95C3-2779-8177-8B60-D3E29B9DA808}"/>
              </a:ext>
            </a:extLst>
          </p:cNvPr>
          <p:cNvSpPr txBox="1"/>
          <p:nvPr/>
        </p:nvSpPr>
        <p:spPr>
          <a:xfrm>
            <a:off x="1930594" y="2780857"/>
            <a:ext cx="1856324" cy="52321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مربع نص 27">
            <a:extLst>
              <a:ext uri="{FF2B5EF4-FFF2-40B4-BE49-F238E27FC236}">
                <a16:creationId xmlns:a16="http://schemas.microsoft.com/office/drawing/2014/main" id="{BAC5C2CF-BBD4-C303-F4C3-A37453345AA8}"/>
              </a:ext>
            </a:extLst>
          </p:cNvPr>
          <p:cNvSpPr txBox="1"/>
          <p:nvPr/>
        </p:nvSpPr>
        <p:spPr>
          <a:xfrm>
            <a:off x="7709208" y="2962264"/>
            <a:ext cx="1856324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33BF4-CA61-2044-6652-7C4BEE4EB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57" y="3553925"/>
            <a:ext cx="3470070" cy="2542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05A84E-39AE-BC7D-8224-6F7E27E47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016" y="3675845"/>
            <a:ext cx="3210652" cy="240489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48368EA-7945-2C14-00C9-A1909C3AB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43934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(القلي)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(القلي)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</a:t>
                      </a:r>
                      <a:r>
                        <a:rPr lang="ar-AE" sz="1200" b="1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رقم 17: </a:t>
                      </a: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ُطبق طرق الطبخ المختلفة لأنواع اللحوم والأسماك (القلي)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16338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130</Words>
  <Application>Microsoft Office PowerPoint</Application>
  <PresentationFormat>Widescreen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Arial-BoldMT</vt:lpstr>
      <vt:lpstr>Calibri</vt:lpstr>
      <vt:lpstr>Calibri Light</vt:lpstr>
      <vt:lpstr>DroidArabicKufi-Bd</vt:lpstr>
      <vt:lpstr>DroidArabicKufi-Reg</vt:lpstr>
      <vt:lpstr>Helvetica</vt:lpstr>
      <vt:lpstr>Roboto</vt:lpstr>
      <vt:lpstr>Sakkal Majalla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23</cp:revision>
  <dcterms:created xsi:type="dcterms:W3CDTF">2024-07-11T12:32:29Z</dcterms:created>
  <dcterms:modified xsi:type="dcterms:W3CDTF">2025-02-24T06:27:24Z</dcterms:modified>
</cp:coreProperties>
</file>