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7" r:id="rId2"/>
    <p:sldId id="1161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0F825A8-4961-410B-8F22-3942E01A4BB0}">
          <p14:sldIdLst>
            <p14:sldId id="11607"/>
            <p14:sldId id="11610"/>
          </p14:sldIdLst>
        </p14:section>
        <p14:section name="Summary Section" id="{22A9C369-BF5C-4594-9F3B-0B24E4C7D56D}">
          <p14:sldIdLst/>
        </p14:section>
        <p14:section name="Section 1" id="{9C964884-C59C-4356-9FFF-F6B4A440EA8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DIH HUSSEIN KHALLL QUDAIH" userId="c61c99c5-8879-40d4-ae6d-588650192bed" providerId="ADAL" clId="{F73A2748-DCF2-4BA5-A5B9-A5827A960D58}"/>
    <pc:docChg chg="delSld modSld modSection">
      <pc:chgData name="SHADIH HUSSEIN KHALLL QUDAIH" userId="c61c99c5-8879-40d4-ae6d-588650192bed" providerId="ADAL" clId="{F73A2748-DCF2-4BA5-A5B9-A5827A960D58}" dt="2025-02-21T05:07:27.448" v="13" actId="113"/>
      <pc:docMkLst>
        <pc:docMk/>
      </pc:docMkLst>
      <pc:sldChg chg="modSp mod">
        <pc:chgData name="SHADIH HUSSEIN KHALLL QUDAIH" userId="c61c99c5-8879-40d4-ae6d-588650192bed" providerId="ADAL" clId="{F73A2748-DCF2-4BA5-A5B9-A5827A960D58}" dt="2025-02-21T05:07:27.448" v="13" actId="113"/>
        <pc:sldMkLst>
          <pc:docMk/>
          <pc:sldMk cId="2407305286" sldId="11607"/>
        </pc:sldMkLst>
        <pc:spChg chg="mod">
          <ac:chgData name="SHADIH HUSSEIN KHALLL QUDAIH" userId="c61c99c5-8879-40d4-ae6d-588650192bed" providerId="ADAL" clId="{F73A2748-DCF2-4BA5-A5B9-A5827A960D58}" dt="2025-02-21T05:07:27.448" v="13" actId="113"/>
          <ac:spMkLst>
            <pc:docMk/>
            <pc:sldMk cId="2407305286" sldId="11607"/>
            <ac:spMk id="4" creationId="{41D12A5B-1FCC-D6DB-235C-DAFD764D11B2}"/>
          </ac:spMkLst>
        </pc:spChg>
        <pc:graphicFrameChg chg="modGraphic">
          <ac:chgData name="SHADIH HUSSEIN KHALLL QUDAIH" userId="c61c99c5-8879-40d4-ae6d-588650192bed" providerId="ADAL" clId="{F73A2748-DCF2-4BA5-A5B9-A5827A960D58}" dt="2025-02-21T04:36:07.951" v="5" actId="20577"/>
          <ac:graphicFrameMkLst>
            <pc:docMk/>
            <pc:sldMk cId="2407305286" sldId="11607"/>
            <ac:graphicFrameMk id="12" creationId="{677AF0BE-BF5D-FB6C-F152-7F5EFF4D8BE3}"/>
          </ac:graphicFrameMkLst>
        </pc:graphicFrameChg>
      </pc:sldChg>
      <pc:sldChg chg="modSp mod">
        <pc:chgData name="SHADIH HUSSEIN KHALLL QUDAIH" userId="c61c99c5-8879-40d4-ae6d-588650192bed" providerId="ADAL" clId="{F73A2748-DCF2-4BA5-A5B9-A5827A960D58}" dt="2025-02-21T04:36:35.651" v="12" actId="20577"/>
        <pc:sldMkLst>
          <pc:docMk/>
          <pc:sldMk cId="1817077689" sldId="11610"/>
        </pc:sldMkLst>
        <pc:graphicFrameChg chg="modGraphic">
          <ac:chgData name="SHADIH HUSSEIN KHALLL QUDAIH" userId="c61c99c5-8879-40d4-ae6d-588650192bed" providerId="ADAL" clId="{F73A2748-DCF2-4BA5-A5B9-A5827A960D58}" dt="2025-02-21T04:36:35.651" v="12" actId="20577"/>
          <ac:graphicFrameMkLst>
            <pc:docMk/>
            <pc:sldMk cId="1817077689" sldId="11610"/>
            <ac:graphicFrameMk id="7" creationId="{A6C3F091-3755-BB8F-8280-673AC4CADC07}"/>
          </ac:graphicFrameMkLst>
        </pc:graphicFrameChg>
      </pc:sldChg>
      <pc:sldChg chg="del">
        <pc:chgData name="SHADIH HUSSEIN KHALLL QUDAIH" userId="c61c99c5-8879-40d4-ae6d-588650192bed" providerId="ADAL" clId="{F73A2748-DCF2-4BA5-A5B9-A5827A960D58}" dt="2025-02-21T04:36:15.220" v="6" actId="2696"/>
        <pc:sldMkLst>
          <pc:docMk/>
          <pc:sldMk cId="1645465985" sldId="11612"/>
        </pc:sldMkLst>
      </pc:sldChg>
      <pc:sldChg chg="del">
        <pc:chgData name="SHADIH HUSSEIN KHALLL QUDAIH" userId="c61c99c5-8879-40d4-ae6d-588650192bed" providerId="ADAL" clId="{F73A2748-DCF2-4BA5-A5B9-A5827A960D58}" dt="2025-02-21T04:36:17.825" v="7" actId="2696"/>
        <pc:sldMkLst>
          <pc:docMk/>
          <pc:sldMk cId="4157163388" sldId="11613"/>
        </pc:sldMkLst>
      </pc:sldChg>
    </pc:docChg>
  </pc:docChgLst>
  <pc:docChgLst>
    <pc:chgData name="SHADIH HUSSEIN KHALLL QUDAIH" userId="c61c99c5-8879-40d4-ae6d-588650192bed" providerId="ADAL" clId="{01438782-D724-4B01-94FE-DF13C020B7FD}"/>
    <pc:docChg chg="custSel modSld">
      <pc:chgData name="SHADIH HUSSEIN KHALLL QUDAIH" userId="c61c99c5-8879-40d4-ae6d-588650192bed" providerId="ADAL" clId="{01438782-D724-4B01-94FE-DF13C020B7FD}" dt="2025-02-19T03:23:35.165" v="6"/>
      <pc:docMkLst>
        <pc:docMk/>
      </pc:docMkLst>
      <pc:sldChg chg="addSp delSp modSp mod">
        <pc:chgData name="SHADIH HUSSEIN KHALLL QUDAIH" userId="c61c99c5-8879-40d4-ae6d-588650192bed" providerId="ADAL" clId="{01438782-D724-4B01-94FE-DF13C020B7FD}" dt="2025-02-19T03:23:21.606" v="1"/>
        <pc:sldMkLst>
          <pc:docMk/>
          <pc:sldMk cId="1817077689" sldId="11610"/>
        </pc:sldMkLst>
        <pc:graphicFrameChg chg="add mod">
          <ac:chgData name="SHADIH HUSSEIN KHALLL QUDAIH" userId="c61c99c5-8879-40d4-ae6d-588650192bed" providerId="ADAL" clId="{01438782-D724-4B01-94FE-DF13C020B7FD}" dt="2025-02-19T03:23:21.606" v="1"/>
          <ac:graphicFrameMkLst>
            <pc:docMk/>
            <pc:sldMk cId="1817077689" sldId="11610"/>
            <ac:graphicFrameMk id="7" creationId="{A6C3F091-3755-BB8F-8280-673AC4CADC07}"/>
          </ac:graphicFrameMkLst>
        </pc:graphicFrameChg>
      </pc:sldChg>
      <pc:sldChg chg="addSp delSp modSp mod">
        <pc:chgData name="SHADIH HUSSEIN KHALLL QUDAIH" userId="c61c99c5-8879-40d4-ae6d-588650192bed" providerId="ADAL" clId="{01438782-D724-4B01-94FE-DF13C020B7FD}" dt="2025-02-19T03:23:28.182" v="4"/>
        <pc:sldMkLst>
          <pc:docMk/>
          <pc:sldMk cId="1645465985" sldId="11612"/>
        </pc:sldMkLst>
      </pc:sldChg>
      <pc:sldChg chg="addSp delSp modSp mod">
        <pc:chgData name="SHADIH HUSSEIN KHALLL QUDAIH" userId="c61c99c5-8879-40d4-ae6d-588650192bed" providerId="ADAL" clId="{01438782-D724-4B01-94FE-DF13C020B7FD}" dt="2025-02-19T03:23:35.165" v="6"/>
        <pc:sldMkLst>
          <pc:docMk/>
          <pc:sldMk cId="4157163388" sldId="1161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7FD2A-6765-D289-E815-DB374FC8D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677AF0BE-BF5D-FB6C-F152-7F5EFF4D8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19461"/>
              </p:ext>
            </p:extLst>
          </p:nvPr>
        </p:nvGraphicFramePr>
        <p:xfrm>
          <a:off x="186834" y="535214"/>
          <a:ext cx="11301984" cy="1579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يُطبق طرق الطبخ المختلفة لأنواع اللحوم والأسماك (الشواء)</a:t>
                      </a:r>
                    </a:p>
                    <a:p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يُطبق طرق الطبخ المختلفة لأنواع اللحوم والأسماك (الشواء)</a:t>
                      </a:r>
                    </a:p>
                    <a:p>
                      <a:br>
                        <a:rPr lang="ar-AE" sz="1600" dirty="0"/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18: ُطبق طرق الطبخ المختلفة لأنواع اللحوم والأسماك (الشواء)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1D12A5B-1FCC-D6DB-235C-DAFD764D11B2}"/>
              </a:ext>
            </a:extLst>
          </p:cNvPr>
          <p:cNvSpPr txBox="1"/>
          <p:nvPr/>
        </p:nvSpPr>
        <p:spPr>
          <a:xfrm>
            <a:off x="1645920" y="2338594"/>
            <a:ext cx="7959975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>
              <a:buFont typeface="Arial" panose="020B0604020202020204" pitchFamily="34" charset="0"/>
              <a:buChar char="•"/>
            </a:pPr>
            <a:r>
              <a:rPr lang="ar-AE" b="1" dirty="0">
                <a:solidFill>
                  <a:srgbClr val="0070C0"/>
                </a:solidFill>
                <a:latin typeface="DroidArabicKufi-Bd"/>
              </a:rPr>
              <a:t>ان يتعرف الطالب علي </a:t>
            </a:r>
            <a:r>
              <a:rPr lang="ar-AE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طرق الطبخ المختلفة لأنواع اللحوم والأسماك (الشواء)</a:t>
            </a:r>
          </a:p>
          <a:p>
            <a:br>
              <a:rPr lang="ar-AE" dirty="0"/>
            </a:br>
            <a:br>
              <a:rPr lang="ar-AE" b="0" i="0" dirty="0">
                <a:solidFill>
                  <a:srgbClr val="000000"/>
                </a:solidFill>
                <a:effectLst/>
                <a:latin typeface="DroidArabicKufi-Reg"/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 descr="A collage of different types of food&#10;&#10;AI-generated content may be incorrect.">
            <a:extLst>
              <a:ext uri="{FF2B5EF4-FFF2-40B4-BE49-F238E27FC236}">
                <a16:creationId xmlns:a16="http://schemas.microsoft.com/office/drawing/2014/main" id="{45D6E174-5943-0D6E-2229-B9F2B832B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784" y="2841222"/>
            <a:ext cx="7143111" cy="362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0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B57CF-04DE-2CFE-C4DA-B6D0511EC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6BE9F5-C7D4-B8F0-D02A-FF6101335103}"/>
              </a:ext>
            </a:extLst>
          </p:cNvPr>
          <p:cNvSpPr txBox="1"/>
          <p:nvPr/>
        </p:nvSpPr>
        <p:spPr>
          <a:xfrm>
            <a:off x="2369673" y="2279459"/>
            <a:ext cx="693966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sz="1800" b="1" i="0" u="none" strike="noStrike" baseline="0" dirty="0">
                <a:solidFill>
                  <a:srgbClr val="0070C0"/>
                </a:solidFill>
                <a:latin typeface="Arial-BoldMT"/>
              </a:rPr>
              <a:t>ان </a:t>
            </a:r>
            <a:r>
              <a:rPr lang="ar-AE" b="1" dirty="0">
                <a:solidFill>
                  <a:srgbClr val="0070C0"/>
                </a:solidFill>
                <a:latin typeface="Arial-BoldMT"/>
              </a:rPr>
              <a:t>يضع</a:t>
            </a:r>
            <a:r>
              <a:rPr lang="ar-AE" sz="1800" b="1" i="0" u="none" strike="noStrike" baseline="0" dirty="0">
                <a:solidFill>
                  <a:srgbClr val="0070C0"/>
                </a:solidFill>
                <a:latin typeface="Arial-BoldMT"/>
              </a:rPr>
              <a:t> الطالب علامة صح على الصورة التي تدل علي الشواء ؟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مربع نص 27">
            <a:extLst>
              <a:ext uri="{FF2B5EF4-FFF2-40B4-BE49-F238E27FC236}">
                <a16:creationId xmlns:a16="http://schemas.microsoft.com/office/drawing/2014/main" id="{BD9FD1C1-E2A9-BE74-185F-532D2DE82B3D}"/>
              </a:ext>
            </a:extLst>
          </p:cNvPr>
          <p:cNvSpPr txBox="1"/>
          <p:nvPr/>
        </p:nvSpPr>
        <p:spPr>
          <a:xfrm>
            <a:off x="7636450" y="2773946"/>
            <a:ext cx="1856324" cy="52321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AE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مربع نص 27">
            <a:extLst>
              <a:ext uri="{FF2B5EF4-FFF2-40B4-BE49-F238E27FC236}">
                <a16:creationId xmlns:a16="http://schemas.microsoft.com/office/drawing/2014/main" id="{6EAB15C0-4C82-D852-C5FE-112EBF70FE08}"/>
              </a:ext>
            </a:extLst>
          </p:cNvPr>
          <p:cNvSpPr txBox="1"/>
          <p:nvPr/>
        </p:nvSpPr>
        <p:spPr>
          <a:xfrm>
            <a:off x="1966776" y="2782048"/>
            <a:ext cx="1856324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A65C0D-F09F-4F4A-EE2D-AD88F07BB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57" y="3553925"/>
            <a:ext cx="3470070" cy="2542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33EF5F-A107-F092-B2DC-13C4E4C45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016" y="3675845"/>
            <a:ext cx="3210652" cy="2404890"/>
          </a:xfrm>
          <a:prstGeom prst="rect">
            <a:avLst/>
          </a:prstGeom>
        </p:spPr>
      </p:pic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A6C3F091-3755-BB8F-8280-673AC4CAD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571661"/>
              </p:ext>
            </p:extLst>
          </p:nvPr>
        </p:nvGraphicFramePr>
        <p:xfrm>
          <a:off x="186834" y="535214"/>
          <a:ext cx="11301984" cy="1579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يُطبق طرق الطبخ المختلفة لأنواع اللحوم والأسماك (الشواء)</a:t>
                      </a:r>
                    </a:p>
                    <a:p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يُطبق طرق الطبخ المختلفة لأنواع اللحوم والأسماك (الشواء)</a:t>
                      </a:r>
                    </a:p>
                    <a:p>
                      <a:br>
                        <a:rPr lang="ar-AE" sz="1600" dirty="0"/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18: ُطبق طرق الطبخ المختلفة لأنواع اللحوم والأسماك (الشواء)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07768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129</Words>
  <Application>Microsoft Office PowerPoint</Application>
  <PresentationFormat>Widescreen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Arial-BoldMT</vt:lpstr>
      <vt:lpstr>Calibri</vt:lpstr>
      <vt:lpstr>Calibri Light</vt:lpstr>
      <vt:lpstr>DroidArabicKufi-Bd</vt:lpstr>
      <vt:lpstr>DroidArabicKufi-Reg</vt:lpstr>
      <vt:lpstr>Helvetica</vt:lpstr>
      <vt:lpstr>Roboto</vt:lpstr>
      <vt:lpstr>Sakkal Majalla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22</cp:revision>
  <dcterms:created xsi:type="dcterms:W3CDTF">2024-07-11T12:32:29Z</dcterms:created>
  <dcterms:modified xsi:type="dcterms:W3CDTF">2025-02-21T05:07:27Z</dcterms:modified>
</cp:coreProperties>
</file>