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1607" r:id="rId2"/>
    <p:sldId id="11610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0F825A8-4961-410B-8F22-3942E01A4BB0}">
          <p14:sldIdLst>
            <p14:sldId id="11607"/>
            <p14:sldId id="11610"/>
          </p14:sldIdLst>
        </p14:section>
        <p14:section name="Summary Section" id="{22A9C369-BF5C-4594-9F3B-0B24E4C7D56D}">
          <p14:sldIdLst/>
        </p14:section>
        <p14:section name="Section 1" id="{9C964884-C59C-4356-9FFF-F6B4A440EA8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DIH HUSSEIN KHALLL QUDAIH" userId="c61c99c5-8879-40d4-ae6d-588650192bed" providerId="ADAL" clId="{F73A2748-DCF2-4BA5-A5B9-A5827A960D58}"/>
    <pc:docChg chg="delSld modSld modSection">
      <pc:chgData name="SHADIH HUSSEIN KHALLL QUDAIH" userId="c61c99c5-8879-40d4-ae6d-588650192bed" providerId="ADAL" clId="{F73A2748-DCF2-4BA5-A5B9-A5827A960D58}" dt="2025-02-21T04:36:35.651" v="12" actId="20577"/>
      <pc:docMkLst>
        <pc:docMk/>
      </pc:docMkLst>
      <pc:sldChg chg="modSp mod">
        <pc:chgData name="SHADIH HUSSEIN KHALLL QUDAIH" userId="c61c99c5-8879-40d4-ae6d-588650192bed" providerId="ADAL" clId="{F73A2748-DCF2-4BA5-A5B9-A5827A960D58}" dt="2025-02-21T04:36:07.951" v="5" actId="20577"/>
        <pc:sldMkLst>
          <pc:docMk/>
          <pc:sldMk cId="2407305286" sldId="11607"/>
        </pc:sldMkLst>
        <pc:spChg chg="mod">
          <ac:chgData name="SHADIH HUSSEIN KHALLL QUDAIH" userId="c61c99c5-8879-40d4-ae6d-588650192bed" providerId="ADAL" clId="{F73A2748-DCF2-4BA5-A5B9-A5827A960D58}" dt="2025-02-21T04:35:52.667" v="0" actId="20577"/>
          <ac:spMkLst>
            <pc:docMk/>
            <pc:sldMk cId="2407305286" sldId="11607"/>
            <ac:spMk id="4" creationId="{41D12A5B-1FCC-D6DB-235C-DAFD764D11B2}"/>
          </ac:spMkLst>
        </pc:spChg>
        <pc:graphicFrameChg chg="modGraphic">
          <ac:chgData name="SHADIH HUSSEIN KHALLL QUDAIH" userId="c61c99c5-8879-40d4-ae6d-588650192bed" providerId="ADAL" clId="{F73A2748-DCF2-4BA5-A5B9-A5827A960D58}" dt="2025-02-21T04:36:07.951" v="5" actId="20577"/>
          <ac:graphicFrameMkLst>
            <pc:docMk/>
            <pc:sldMk cId="2407305286" sldId="11607"/>
            <ac:graphicFrameMk id="12" creationId="{677AF0BE-BF5D-FB6C-F152-7F5EFF4D8BE3}"/>
          </ac:graphicFrameMkLst>
        </pc:graphicFrameChg>
      </pc:sldChg>
      <pc:sldChg chg="modSp mod">
        <pc:chgData name="SHADIH HUSSEIN KHALLL QUDAIH" userId="c61c99c5-8879-40d4-ae6d-588650192bed" providerId="ADAL" clId="{F73A2748-DCF2-4BA5-A5B9-A5827A960D58}" dt="2025-02-21T04:36:35.651" v="12" actId="20577"/>
        <pc:sldMkLst>
          <pc:docMk/>
          <pc:sldMk cId="1817077689" sldId="11610"/>
        </pc:sldMkLst>
        <pc:graphicFrameChg chg="modGraphic">
          <ac:chgData name="SHADIH HUSSEIN KHALLL QUDAIH" userId="c61c99c5-8879-40d4-ae6d-588650192bed" providerId="ADAL" clId="{F73A2748-DCF2-4BA5-A5B9-A5827A960D58}" dt="2025-02-21T04:36:35.651" v="12" actId="20577"/>
          <ac:graphicFrameMkLst>
            <pc:docMk/>
            <pc:sldMk cId="1817077689" sldId="11610"/>
            <ac:graphicFrameMk id="7" creationId="{A6C3F091-3755-BB8F-8280-673AC4CADC07}"/>
          </ac:graphicFrameMkLst>
        </pc:graphicFrameChg>
      </pc:sldChg>
      <pc:sldChg chg="del">
        <pc:chgData name="SHADIH HUSSEIN KHALLL QUDAIH" userId="c61c99c5-8879-40d4-ae6d-588650192bed" providerId="ADAL" clId="{F73A2748-DCF2-4BA5-A5B9-A5827A960D58}" dt="2025-02-21T04:36:15.220" v="6" actId="2696"/>
        <pc:sldMkLst>
          <pc:docMk/>
          <pc:sldMk cId="1645465985" sldId="11612"/>
        </pc:sldMkLst>
      </pc:sldChg>
      <pc:sldChg chg="del">
        <pc:chgData name="SHADIH HUSSEIN KHALLL QUDAIH" userId="c61c99c5-8879-40d4-ae6d-588650192bed" providerId="ADAL" clId="{F73A2748-DCF2-4BA5-A5B9-A5827A960D58}" dt="2025-02-21T04:36:17.825" v="7" actId="2696"/>
        <pc:sldMkLst>
          <pc:docMk/>
          <pc:sldMk cId="4157163388" sldId="11613"/>
        </pc:sldMkLst>
      </pc:sldChg>
    </pc:docChg>
  </pc:docChgLst>
  <pc:docChgLst>
    <pc:chgData name="SHADIH HUSSEIN KHALLL QUDAIH" userId="c61c99c5-8879-40d4-ae6d-588650192bed" providerId="ADAL" clId="{01438782-D724-4B01-94FE-DF13C020B7FD}"/>
    <pc:docChg chg="custSel modSld">
      <pc:chgData name="SHADIH HUSSEIN KHALLL QUDAIH" userId="c61c99c5-8879-40d4-ae6d-588650192bed" providerId="ADAL" clId="{01438782-D724-4B01-94FE-DF13C020B7FD}" dt="2025-02-19T03:23:35.165" v="6"/>
      <pc:docMkLst>
        <pc:docMk/>
      </pc:docMkLst>
      <pc:sldChg chg="addSp delSp modSp mod">
        <pc:chgData name="SHADIH HUSSEIN KHALLL QUDAIH" userId="c61c99c5-8879-40d4-ae6d-588650192bed" providerId="ADAL" clId="{01438782-D724-4B01-94FE-DF13C020B7FD}" dt="2025-02-19T03:23:21.606" v="1"/>
        <pc:sldMkLst>
          <pc:docMk/>
          <pc:sldMk cId="1817077689" sldId="11610"/>
        </pc:sldMkLst>
        <pc:graphicFrameChg chg="add mod">
          <ac:chgData name="SHADIH HUSSEIN KHALLL QUDAIH" userId="c61c99c5-8879-40d4-ae6d-588650192bed" providerId="ADAL" clId="{01438782-D724-4B01-94FE-DF13C020B7FD}" dt="2025-02-19T03:23:21.606" v="1"/>
          <ac:graphicFrameMkLst>
            <pc:docMk/>
            <pc:sldMk cId="1817077689" sldId="11610"/>
            <ac:graphicFrameMk id="7" creationId="{A6C3F091-3755-BB8F-8280-673AC4CADC07}"/>
          </ac:graphicFrameMkLst>
        </pc:graphicFrameChg>
      </pc:sldChg>
      <pc:sldChg chg="addSp delSp modSp mod">
        <pc:chgData name="SHADIH HUSSEIN KHALLL QUDAIH" userId="c61c99c5-8879-40d4-ae6d-588650192bed" providerId="ADAL" clId="{01438782-D724-4B01-94FE-DF13C020B7FD}" dt="2025-02-19T03:23:28.182" v="4"/>
        <pc:sldMkLst>
          <pc:docMk/>
          <pc:sldMk cId="1645465985" sldId="11612"/>
        </pc:sldMkLst>
        <pc:graphicFrameChg chg="add mod">
          <ac:chgData name="SHADIH HUSSEIN KHALLL QUDAIH" userId="c61c99c5-8879-40d4-ae6d-588650192bed" providerId="ADAL" clId="{01438782-D724-4B01-94FE-DF13C020B7FD}" dt="2025-02-19T03:23:28.182" v="4"/>
          <ac:graphicFrameMkLst>
            <pc:docMk/>
            <pc:sldMk cId="1645465985" sldId="11612"/>
            <ac:graphicFrameMk id="10" creationId="{77312973-C979-7B64-ACB4-B3FD567612E7}"/>
          </ac:graphicFrameMkLst>
        </pc:graphicFrameChg>
      </pc:sldChg>
      <pc:sldChg chg="addSp delSp modSp mod">
        <pc:chgData name="SHADIH HUSSEIN KHALLL QUDAIH" userId="c61c99c5-8879-40d4-ae6d-588650192bed" providerId="ADAL" clId="{01438782-D724-4B01-94FE-DF13C020B7FD}" dt="2025-02-19T03:23:35.165" v="6"/>
        <pc:sldMkLst>
          <pc:docMk/>
          <pc:sldMk cId="4157163388" sldId="11613"/>
        </pc:sldMkLst>
        <pc:graphicFrameChg chg="add mod">
          <ac:chgData name="SHADIH HUSSEIN KHALLL QUDAIH" userId="c61c99c5-8879-40d4-ae6d-588650192bed" providerId="ADAL" clId="{01438782-D724-4B01-94FE-DF13C020B7FD}" dt="2025-02-19T03:23:35.165" v="6"/>
          <ac:graphicFrameMkLst>
            <pc:docMk/>
            <pc:sldMk cId="4157163388" sldId="11613"/>
            <ac:graphicFrameMk id="6" creationId="{C48368EA-7945-2C14-00C9-A1909C3AB45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xfrm>
            <a:off x="831851" y="1709742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1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399">
                <a:solidFill>
                  <a:srgbClr val="888888"/>
                </a:solidFill>
              </a:defRPr>
            </a:lvl1pPr>
            <a:lvl2pPr marL="0" indent="457052">
              <a:buSzTx/>
              <a:buFontTx/>
              <a:buNone/>
              <a:defRPr sz="2399">
                <a:solidFill>
                  <a:srgbClr val="888888"/>
                </a:solidFill>
              </a:defRPr>
            </a:lvl2pPr>
            <a:lvl3pPr marL="0" indent="914103">
              <a:buSzTx/>
              <a:buFontTx/>
              <a:buNone/>
              <a:defRPr sz="2399">
                <a:solidFill>
                  <a:srgbClr val="888888"/>
                </a:solidFill>
              </a:defRPr>
            </a:lvl3pPr>
            <a:lvl4pPr marL="0" indent="1371154">
              <a:buSzTx/>
              <a:buFontTx/>
              <a:buNone/>
              <a:defRPr sz="2399">
                <a:solidFill>
                  <a:srgbClr val="888888"/>
                </a:solidFill>
              </a:defRPr>
            </a:lvl4pPr>
            <a:lvl5pPr marL="0" indent="1828205">
              <a:buSzTx/>
              <a:buFontTx/>
              <a:buNone/>
              <a:defRPr sz="2399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6493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1" y="1825625"/>
            <a:ext cx="5181600" cy="435134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57950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5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399" b="1"/>
            </a:lvl1pPr>
            <a:lvl2pPr marL="0" indent="457052">
              <a:buSzTx/>
              <a:buFontTx/>
              <a:buNone/>
              <a:defRPr sz="2399" b="1"/>
            </a:lvl2pPr>
            <a:lvl3pPr marL="0" indent="914103">
              <a:buSzTx/>
              <a:buFontTx/>
              <a:buNone/>
              <a:defRPr sz="2399" b="1"/>
            </a:lvl3pPr>
            <a:lvl4pPr marL="0" indent="1371154">
              <a:buSzTx/>
              <a:buFontTx/>
              <a:buNone/>
              <a:defRPr sz="2399" b="1"/>
            </a:lvl4pPr>
            <a:lvl5pPr marL="0" indent="1828205">
              <a:buSzTx/>
              <a:buFontTx/>
              <a:buNone/>
              <a:defRPr sz="2399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2" y="1681165"/>
            <a:ext cx="5183189" cy="823913"/>
          </a:xfrm>
          <a:prstGeom prst="rect">
            <a:avLst/>
          </a:prstGeom>
        </p:spPr>
        <p:txBody>
          <a:bodyPr anchor="b"/>
          <a:lstStyle>
            <a:lvl1pPr marL="0" indent="0" algn="r" rtl="0">
              <a:buSzTx/>
              <a:buFontTx/>
              <a:buNone/>
              <a:defRPr sz="2400" b="1"/>
            </a:lvl1pPr>
          </a:lstStyle>
          <a:p>
            <a:pPr marL="0" indent="0" rtl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549540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8" y="987425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 marL="718223" indent="-261172">
              <a:defRPr sz="3199"/>
            </a:lvl2pPr>
            <a:lvl3pPr marL="1218802" indent="-304700">
              <a:defRPr sz="3199"/>
            </a:lvl3pPr>
            <a:lvl4pPr marL="1736795" indent="-365640">
              <a:defRPr sz="3199"/>
            </a:lvl4pPr>
            <a:lvl5pPr marL="2193847" indent="-365640">
              <a:defRPr sz="3199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1"/>
            <a:ext cx="3932238" cy="3811589"/>
          </a:xfrm>
          <a:prstGeom prst="rect">
            <a:avLst/>
          </a:prstGeom>
        </p:spPr>
        <p:txBody>
          <a:bodyPr/>
          <a:lstStyle>
            <a:lvl1pPr marL="0" indent="0" algn="r" rtl="0">
              <a:buSzTx/>
              <a:buFontTx/>
              <a:buNone/>
              <a:defRPr sz="1600"/>
            </a:lvl1pPr>
          </a:lstStyle>
          <a:p>
            <a:pPr marL="0" indent="0" rtl="0">
              <a:buSzTx/>
              <a:buFontTx/>
              <a:buNone/>
              <a:defRPr sz="1600"/>
            </a:pPr>
            <a:endParaRPr/>
          </a:p>
        </p:txBody>
      </p:sp>
      <p:sp>
        <p:nvSpPr>
          <p:cNvPr id="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732655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7"/>
          <p:cNvSpPr/>
          <p:nvPr/>
        </p:nvSpPr>
        <p:spPr>
          <a:xfrm>
            <a:off x="467775" y="69668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6" tIns="45706" rIns="45706" bIns="45706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35" y="69668"/>
            <a:ext cx="2586790" cy="39319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/>
          <a:p>
            <a:pPr rtl="0">
              <a:defRPr/>
            </a:pPr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</p:spPr>
        <p:txBody>
          <a:bodyPr lIns="45718" tIns="45718" rIns="45718" bIns="45718"/>
          <a:lstStyle>
            <a:lvl1pPr marL="228523" indent="-228523"/>
            <a:lvl2pPr marL="723664" indent="-266612"/>
            <a:lvl3pPr marL="1234037" indent="-319935"/>
            <a:lvl4pPr marL="1726638" indent="-355483"/>
            <a:lvl5pPr marL="2183689" indent="-355482"/>
          </a:lstStyle>
          <a:p>
            <a:pPr rtl="0">
              <a:defRPr/>
            </a:pPr>
            <a:r>
              <a:t>Body Level One</a:t>
            </a:r>
          </a:p>
          <a:p>
            <a:pPr lvl="1" rtl="0">
              <a:defRPr/>
            </a:pPr>
            <a:r>
              <a:t>Body Level Two</a:t>
            </a:r>
          </a:p>
          <a:p>
            <a:pPr lvl="2" rtl="0">
              <a:defRPr/>
            </a:pPr>
            <a:r>
              <a:t>Body Level Three</a:t>
            </a:r>
          </a:p>
          <a:p>
            <a:pPr lvl="3" rtl="0">
              <a:defRPr/>
            </a:pPr>
            <a:r>
              <a:t>Body Level Four</a:t>
            </a:r>
          </a:p>
          <a:p>
            <a:pPr lvl="4" rtl="0">
              <a:defRPr/>
            </a:pPr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7" y="6400418"/>
            <a:ext cx="279954" cy="276995"/>
          </a:xfrm>
          <a:prstGeom prst="rect">
            <a:avLst/>
          </a:prstGeom>
        </p:spPr>
        <p:txBody>
          <a:bodyPr lIns="45718" tIns="45718" rIns="45718" bIns="45718"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434874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485900" y="1581150"/>
            <a:ext cx="9201150" cy="2743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ar-E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057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79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467775" y="69669"/>
            <a:ext cx="3030585" cy="403085"/>
          </a:xfrm>
          <a:prstGeom prst="rect">
            <a:avLst/>
          </a:prstGeom>
          <a:solidFill>
            <a:srgbClr val="F4F5F7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 sz="2400">
                <a:solidFill>
                  <a:srgbClr val="FFFFFF"/>
                </a:solidFill>
              </a:defRPr>
            </a:pPr>
            <a:endParaRPr sz="2399"/>
          </a:p>
        </p:txBody>
      </p:sp>
      <p:pic>
        <p:nvPicPr>
          <p:cNvPr id="3" name="Picture 6" descr="Picture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3035" y="69669"/>
            <a:ext cx="2586790" cy="39319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</a:lstStyle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>
            <a:lvl1pPr rtl="1">
              <a:defRPr/>
            </a:lvl1pPr>
            <a:lvl2pPr rtl="1">
              <a:defRPr/>
            </a:lvl2pPr>
            <a:lvl3pPr rtl="1">
              <a:defRPr/>
            </a:lvl3pPr>
            <a:lvl4pPr rtl="1">
              <a:defRPr/>
            </a:lvl4pPr>
            <a:lvl5pPr rtl="1">
              <a:defRPr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73846" y="6400417"/>
            <a:ext cx="279956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616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spd="med"/>
  <p:txStyles>
    <p:titleStyle>
      <a:lvl1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103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99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524" marR="0" indent="-228524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664" marR="0" indent="-266612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038" marR="0" indent="-319935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6638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3690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0741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7792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4843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1895" marR="0" indent="-355483" algn="l" defTabSz="914103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799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6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26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189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251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314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377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440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503" algn="r" defTabSz="91412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7FD2A-6765-D289-E815-DB374FC8D3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677AF0BE-BF5D-FB6C-F152-7F5EFF4D8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19461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(الشواء)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(الشواء)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18: ُطبق طرق الطبخ المختلفة لأنواع اللحوم والأسماك (الشواء)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1D12A5B-1FCC-D6DB-235C-DAFD764D11B2}"/>
              </a:ext>
            </a:extLst>
          </p:cNvPr>
          <p:cNvSpPr txBox="1"/>
          <p:nvPr/>
        </p:nvSpPr>
        <p:spPr>
          <a:xfrm>
            <a:off x="1645920" y="2338594"/>
            <a:ext cx="7959975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r">
              <a:buFont typeface="Arial" panose="020B0604020202020204" pitchFamily="34" charset="0"/>
              <a:buChar char="•"/>
            </a:pPr>
            <a:r>
              <a:rPr lang="ar-AE" dirty="0">
                <a:solidFill>
                  <a:srgbClr val="0070C0"/>
                </a:solidFill>
                <a:latin typeface="DroidArabicKufi-Bd"/>
              </a:rPr>
              <a:t>ان يتعرف الطالب علي </a:t>
            </a:r>
            <a:r>
              <a:rPr lang="ar-AE" b="0" i="0" dirty="0">
                <a:solidFill>
                  <a:srgbClr val="0070C0"/>
                </a:solidFill>
                <a:effectLst/>
                <a:latin typeface="Roboto" panose="02000000000000000000" pitchFamily="2" charset="0"/>
              </a:rPr>
              <a:t>طرق الطبخ المختلفة لأنواع اللحوم والأسماك (الشواء)</a:t>
            </a:r>
          </a:p>
          <a:p>
            <a:br>
              <a:rPr lang="ar-AE" dirty="0"/>
            </a:br>
            <a:br>
              <a:rPr lang="ar-AE" b="0" i="0" dirty="0">
                <a:solidFill>
                  <a:srgbClr val="000000"/>
                </a:solidFill>
                <a:effectLst/>
                <a:latin typeface="DroidArabicKufi-Reg"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5" name="Picture 4" descr="A collage of different types of food&#10;&#10;AI-generated content may be incorrect.">
            <a:extLst>
              <a:ext uri="{FF2B5EF4-FFF2-40B4-BE49-F238E27FC236}">
                <a16:creationId xmlns:a16="http://schemas.microsoft.com/office/drawing/2014/main" id="{45D6E174-5943-0D6E-2229-B9F2B832B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784" y="2841222"/>
            <a:ext cx="7143111" cy="362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05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8B57CF-04DE-2CFE-C4DA-B6D0511EC5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6BE9F5-C7D4-B8F0-D02A-FF6101335103}"/>
              </a:ext>
            </a:extLst>
          </p:cNvPr>
          <p:cNvSpPr txBox="1"/>
          <p:nvPr/>
        </p:nvSpPr>
        <p:spPr>
          <a:xfrm>
            <a:off x="2369673" y="2279459"/>
            <a:ext cx="6939661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ان </a:t>
            </a:r>
            <a:r>
              <a:rPr lang="ar-AE" b="1" dirty="0">
                <a:solidFill>
                  <a:srgbClr val="0070C0"/>
                </a:solidFill>
                <a:latin typeface="Arial-BoldMT"/>
              </a:rPr>
              <a:t>يضع</a:t>
            </a:r>
            <a:r>
              <a:rPr lang="ar-AE" sz="1800" b="1" i="0" u="none" strike="noStrike" baseline="0" dirty="0">
                <a:solidFill>
                  <a:srgbClr val="0070C0"/>
                </a:solidFill>
                <a:latin typeface="Arial-BoldMT"/>
              </a:rPr>
              <a:t> الطالب علامة صح على الصورة التي تدل علي الشواء ؟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5" name="مربع نص 27">
            <a:extLst>
              <a:ext uri="{FF2B5EF4-FFF2-40B4-BE49-F238E27FC236}">
                <a16:creationId xmlns:a16="http://schemas.microsoft.com/office/drawing/2014/main" id="{BD9FD1C1-E2A9-BE74-185F-532D2DE82B3D}"/>
              </a:ext>
            </a:extLst>
          </p:cNvPr>
          <p:cNvSpPr txBox="1"/>
          <p:nvPr/>
        </p:nvSpPr>
        <p:spPr>
          <a:xfrm>
            <a:off x="7636450" y="2773946"/>
            <a:ext cx="1856324" cy="52321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مربع نص 27">
            <a:extLst>
              <a:ext uri="{FF2B5EF4-FFF2-40B4-BE49-F238E27FC236}">
                <a16:creationId xmlns:a16="http://schemas.microsoft.com/office/drawing/2014/main" id="{6EAB15C0-4C82-D852-C5FE-112EBF70FE08}"/>
              </a:ext>
            </a:extLst>
          </p:cNvPr>
          <p:cNvSpPr txBox="1"/>
          <p:nvPr/>
        </p:nvSpPr>
        <p:spPr>
          <a:xfrm>
            <a:off x="1966776" y="2782048"/>
            <a:ext cx="1856324" cy="40010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1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ar-AE" sz="2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65C0D-F09F-4F4A-EE2D-AD88F07BB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257" y="3553925"/>
            <a:ext cx="3470070" cy="2542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33EF5F-A107-F092-B2DC-13C4E4C45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16" y="3675845"/>
            <a:ext cx="3210652" cy="2404890"/>
          </a:xfrm>
          <a:prstGeom prst="rect">
            <a:avLst/>
          </a:prstGeom>
        </p:spPr>
      </p:pic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A6C3F091-3755-BB8F-8280-673AC4CADC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571661"/>
              </p:ext>
            </p:extLst>
          </p:nvPr>
        </p:nvGraphicFramePr>
        <p:xfrm>
          <a:off x="186834" y="535214"/>
          <a:ext cx="11301984" cy="1579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8224">
                  <a:extLst>
                    <a:ext uri="{9D8B030D-6E8A-4147-A177-3AD203B41FA5}">
                      <a16:colId xmlns:a16="http://schemas.microsoft.com/office/drawing/2014/main" val="1493224821"/>
                    </a:ext>
                  </a:extLst>
                </a:gridCol>
                <a:gridCol w="2660904">
                  <a:extLst>
                    <a:ext uri="{9D8B030D-6E8A-4147-A177-3AD203B41FA5}">
                      <a16:colId xmlns:a16="http://schemas.microsoft.com/office/drawing/2014/main" val="105115728"/>
                    </a:ext>
                  </a:extLst>
                </a:gridCol>
                <a:gridCol w="2514600">
                  <a:extLst>
                    <a:ext uri="{9D8B030D-6E8A-4147-A177-3AD203B41FA5}">
                      <a16:colId xmlns:a16="http://schemas.microsoft.com/office/drawing/2014/main" val="3986175220"/>
                    </a:ext>
                  </a:extLst>
                </a:gridCol>
                <a:gridCol w="2048256">
                  <a:extLst>
                    <a:ext uri="{9D8B030D-6E8A-4147-A177-3AD203B41FA5}">
                      <a16:colId xmlns:a16="http://schemas.microsoft.com/office/drawing/2014/main" val="1397335149"/>
                    </a:ext>
                  </a:extLst>
                </a:gridCol>
              </a:tblGrid>
              <a:tr h="390674"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المعيار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المخرج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عنوان الدرس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AE" sz="1600" b="1" dirty="0"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الوحدة </a:t>
                      </a:r>
                      <a:endParaRPr lang="en-GB" sz="1600" b="1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solidFill>
                      <a:srgbClr val="CBB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408690"/>
                  </a:ext>
                </a:extLst>
              </a:tr>
              <a:tr h="390674"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(الشواء)</a:t>
                      </a:r>
                    </a:p>
                    <a:p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dirty="0"/>
                      </a:br>
                      <a:br>
                        <a:rPr lang="ar-AE" b="1" dirty="0">
                          <a:solidFill>
                            <a:schemeClr val="tx1"/>
                          </a:solidFill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يُطبق طرق الطبخ المختلفة لأنواع اللحوم والأسماك (الشواء)</a:t>
                      </a:r>
                    </a:p>
                    <a:p>
                      <a:br>
                        <a:rPr lang="ar-AE" sz="1600" dirty="0"/>
                      </a:br>
                      <a:endParaRPr lang="ar-AE" sz="1600" b="1" dirty="0">
                        <a:solidFill>
                          <a:schemeClr val="tx1"/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الدرس رقم 18: ُطبق طرق الطبخ المختلفة لأنواع اللحوم والأسماك (الشواء)</a:t>
                      </a:r>
                    </a:p>
                    <a:p>
                      <a:br>
                        <a:rPr lang="ar-AE" sz="1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</a:br>
                      <a:endParaRPr lang="ar-AE" sz="12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Sakkal Majalla" panose="02000000000000000000" pitchFamily="2" charset="-78"/>
                        <a:ea typeface="+mn-ea"/>
                        <a:cs typeface="Sakkal Majalla" panose="02000000000000000000" pitchFamily="2" charset="-78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ar-AE" sz="1200" b="1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Calibri"/>
                        </a:rPr>
                        <a:t>ٌيظهر معرفة ومهارة في أساسيات الطهي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704456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077689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0000FF"/>
      </a:hlink>
      <a:folHlink>
        <a:srgbClr val="FF00FF"/>
      </a:folHlink>
    </a:clrScheme>
    <a:fontScheme name="1_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129</Words>
  <Application>Microsoft Office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Arial-BoldMT</vt:lpstr>
      <vt:lpstr>Calibri</vt:lpstr>
      <vt:lpstr>Calibri Light</vt:lpstr>
      <vt:lpstr>DroidArabicKufi-Bd</vt:lpstr>
      <vt:lpstr>DroidArabicKufi-Reg</vt:lpstr>
      <vt:lpstr>Helvetica</vt:lpstr>
      <vt:lpstr>Roboto</vt:lpstr>
      <vt:lpstr>Sakkal Majalla</vt:lpstr>
      <vt:lpstr>2_Office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AISHA ALRIYAMI</dc:creator>
  <cp:lastModifiedBy>SHADIH HUSSEIN KHALLL QUDAIH</cp:lastModifiedBy>
  <cp:revision>22</cp:revision>
  <dcterms:created xsi:type="dcterms:W3CDTF">2024-07-11T12:32:29Z</dcterms:created>
  <dcterms:modified xsi:type="dcterms:W3CDTF">2025-02-21T04:36:41Z</dcterms:modified>
</cp:coreProperties>
</file>