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1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  <p14:sldId id="11610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77AF0BE-BF5D-FB6C-F152-7F5EFF4D8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9461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(الشواء)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(الشواء)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18: ُطبق طرق الطبخ المختلفة لأنواع اللحوم والأسماك (الشواء)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D12A5B-1FCC-D6DB-235C-DAFD764D11B2}"/>
              </a:ext>
            </a:extLst>
          </p:cNvPr>
          <p:cNvSpPr txBox="1"/>
          <p:nvPr/>
        </p:nvSpPr>
        <p:spPr>
          <a:xfrm>
            <a:off x="1645920" y="2338594"/>
            <a:ext cx="7959975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ar-AE" b="1" dirty="0">
                <a:solidFill>
                  <a:srgbClr val="0070C0"/>
                </a:solidFill>
                <a:latin typeface="DroidArabicKufi-Bd"/>
              </a:rPr>
              <a:t>ان يتعرف الطالب علي </a:t>
            </a:r>
            <a:r>
              <a:rPr lang="ar-AE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طرق الطبخ المختلفة لأنواع اللحوم والأسماك (الشواء)</a:t>
            </a:r>
          </a:p>
          <a:p>
            <a:br>
              <a:rPr lang="ar-AE" dirty="0"/>
            </a:br>
            <a:br>
              <a:rPr lang="ar-AE" b="0" i="0" dirty="0">
                <a:solidFill>
                  <a:srgbClr val="000000"/>
                </a:solidFill>
                <a:effectLst/>
                <a:latin typeface="DroidArabicKufi-Reg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A collage of different types of food&#10;&#10;AI-generated content may be incorrect.">
            <a:extLst>
              <a:ext uri="{FF2B5EF4-FFF2-40B4-BE49-F238E27FC236}">
                <a16:creationId xmlns:a16="http://schemas.microsoft.com/office/drawing/2014/main" id="{45D6E174-5943-0D6E-2229-B9F2B832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84" y="2841222"/>
            <a:ext cx="7143111" cy="362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B57CF-04DE-2CFE-C4DA-B6D0511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6BE9F5-C7D4-B8F0-D02A-FF6101335103}"/>
              </a:ext>
            </a:extLst>
          </p:cNvPr>
          <p:cNvSpPr txBox="1"/>
          <p:nvPr/>
        </p:nvSpPr>
        <p:spPr>
          <a:xfrm>
            <a:off x="2369673" y="2279459"/>
            <a:ext cx="693966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ان </a:t>
            </a:r>
            <a:r>
              <a:rPr lang="ar-AE" b="1" dirty="0">
                <a:solidFill>
                  <a:srgbClr val="0070C0"/>
                </a:solidFill>
                <a:latin typeface="Arial-BoldMT"/>
              </a:rPr>
              <a:t>يضع</a:t>
            </a:r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 الطالب علامة صح على الصورة التي تدل علي الشواء 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مربع نص 27">
            <a:extLst>
              <a:ext uri="{FF2B5EF4-FFF2-40B4-BE49-F238E27FC236}">
                <a16:creationId xmlns:a16="http://schemas.microsoft.com/office/drawing/2014/main" id="{BD9FD1C1-E2A9-BE74-185F-532D2DE82B3D}"/>
              </a:ext>
            </a:extLst>
          </p:cNvPr>
          <p:cNvSpPr txBox="1"/>
          <p:nvPr/>
        </p:nvSpPr>
        <p:spPr>
          <a:xfrm>
            <a:off x="7636450" y="2773946"/>
            <a:ext cx="1856324" cy="52321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6EAB15C0-4C82-D852-C5FE-112EBF70FE08}"/>
              </a:ext>
            </a:extLst>
          </p:cNvPr>
          <p:cNvSpPr txBox="1"/>
          <p:nvPr/>
        </p:nvSpPr>
        <p:spPr>
          <a:xfrm>
            <a:off x="1966776" y="2782048"/>
            <a:ext cx="1856324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65C0D-F09F-4F4A-EE2D-AD88F07BB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57" y="3553925"/>
            <a:ext cx="3470070" cy="2542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33EF5F-A107-F092-B2DC-13C4E4C45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016" y="3675845"/>
            <a:ext cx="3210652" cy="2404890"/>
          </a:xfrm>
          <a:prstGeom prst="rect">
            <a:avLst/>
          </a:prstGeom>
        </p:spPr>
      </p:pic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A6C3F091-3755-BB8F-8280-673AC4CAD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571661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(الشواء)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(الشواء)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18: ُطبق طرق الطبخ المختلفة لأنواع اللحوم والأسماك (الشواء)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07768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129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Arial-BoldMT</vt:lpstr>
      <vt:lpstr>Calibri</vt:lpstr>
      <vt:lpstr>Calibri Light</vt:lpstr>
      <vt:lpstr>DroidArabicKufi-Bd</vt:lpstr>
      <vt:lpstr>DroidArabicKufi-Reg</vt:lpstr>
      <vt:lpstr>Helvetica</vt:lpstr>
      <vt:lpstr>Roboto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23</cp:revision>
  <dcterms:created xsi:type="dcterms:W3CDTF">2024-07-11T12:32:29Z</dcterms:created>
  <dcterms:modified xsi:type="dcterms:W3CDTF">2025-02-24T06:30:56Z</dcterms:modified>
</cp:coreProperties>
</file>