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/>
        </p14:section>
        <p14:section name="Summary Section" id="{22A9C369-BF5C-4594-9F3B-0B24E4C7D56D}">
          <p14:sldIdLst>
            <p14:sldId id="11608"/>
          </p14:sldIdLst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B7629-6311-41B1-AC93-6398A419BD26}" v="16" dt="2025-02-21T05:21:20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F73A2748-DCF2-4BA5-A5B9-A5827A960D58}"/>
    <pc:docChg chg="delSld modSld modSection">
      <pc:chgData name="SHADIH HUSSEIN KHALLL QUDAIH" userId="c61c99c5-8879-40d4-ae6d-588650192bed" providerId="ADAL" clId="{F73A2748-DCF2-4BA5-A5B9-A5827A960D58}" dt="2025-02-21T04:36:35.651" v="12" actId="20577"/>
      <pc:docMkLst>
        <pc:docMk/>
      </pc:docMkLst>
      <pc:sldChg chg="modSp mod">
        <pc:chgData name="SHADIH HUSSEIN KHALLL QUDAIH" userId="c61c99c5-8879-40d4-ae6d-588650192bed" providerId="ADAL" clId="{F73A2748-DCF2-4BA5-A5B9-A5827A960D58}" dt="2025-02-21T04:36:07.951" v="5" actId="20577"/>
        <pc:sldMkLst>
          <pc:docMk/>
          <pc:sldMk cId="2407305286" sldId="11607"/>
        </pc:sldMkLst>
        <pc:spChg chg="mod">
          <ac:chgData name="SHADIH HUSSEIN KHALLL QUDAIH" userId="c61c99c5-8879-40d4-ae6d-588650192bed" providerId="ADAL" clId="{F73A2748-DCF2-4BA5-A5B9-A5827A960D58}" dt="2025-02-21T04:35:52.667" v="0" actId="20577"/>
          <ac:spMkLst>
            <pc:docMk/>
            <pc:sldMk cId="2407305286" sldId="11607"/>
            <ac:spMk id="4" creationId="{41D12A5B-1FCC-D6DB-235C-DAFD764D11B2}"/>
          </ac:spMkLst>
        </pc:spChg>
        <pc:graphicFrameChg chg="modGraphic">
          <ac:chgData name="SHADIH HUSSEIN KHALLL QUDAIH" userId="c61c99c5-8879-40d4-ae6d-588650192bed" providerId="ADAL" clId="{F73A2748-DCF2-4BA5-A5B9-A5827A960D58}" dt="2025-02-21T04:36:07.951" v="5" actId="20577"/>
          <ac:graphicFrameMkLst>
            <pc:docMk/>
            <pc:sldMk cId="2407305286" sldId="11607"/>
            <ac:graphicFrameMk id="12" creationId="{677AF0BE-BF5D-FB6C-F152-7F5EFF4D8BE3}"/>
          </ac:graphicFrameMkLst>
        </pc:graphicFrameChg>
      </pc:sldChg>
      <pc:sldChg chg="modSp mod">
        <pc:chgData name="SHADIH HUSSEIN KHALLL QUDAIH" userId="c61c99c5-8879-40d4-ae6d-588650192bed" providerId="ADAL" clId="{F73A2748-DCF2-4BA5-A5B9-A5827A960D58}" dt="2025-02-21T04:36:35.651" v="12" actId="20577"/>
        <pc:sldMkLst>
          <pc:docMk/>
          <pc:sldMk cId="1817077689" sldId="11610"/>
        </pc:sldMkLst>
        <pc:graphicFrameChg chg="modGraphic">
          <ac:chgData name="SHADIH HUSSEIN KHALLL QUDAIH" userId="c61c99c5-8879-40d4-ae6d-588650192bed" providerId="ADAL" clId="{F73A2748-DCF2-4BA5-A5B9-A5827A960D58}" dt="2025-02-21T04:36:35.651" v="12" actId="20577"/>
          <ac:graphicFrameMkLst>
            <pc:docMk/>
            <pc:sldMk cId="1817077689" sldId="11610"/>
            <ac:graphicFrameMk id="7" creationId="{A6C3F091-3755-BB8F-8280-673AC4CADC07}"/>
          </ac:graphicFrameMkLst>
        </pc:graphicFrameChg>
      </pc:sldChg>
      <pc:sldChg chg="del">
        <pc:chgData name="SHADIH HUSSEIN KHALLL QUDAIH" userId="c61c99c5-8879-40d4-ae6d-588650192bed" providerId="ADAL" clId="{F73A2748-DCF2-4BA5-A5B9-A5827A960D58}" dt="2025-02-21T04:36:15.220" v="6" actId="2696"/>
        <pc:sldMkLst>
          <pc:docMk/>
          <pc:sldMk cId="1645465985" sldId="11612"/>
        </pc:sldMkLst>
      </pc:sldChg>
      <pc:sldChg chg="del">
        <pc:chgData name="SHADIH HUSSEIN KHALLL QUDAIH" userId="c61c99c5-8879-40d4-ae6d-588650192bed" providerId="ADAL" clId="{F73A2748-DCF2-4BA5-A5B9-A5827A960D58}" dt="2025-02-21T04:36:17.825" v="7" actId="2696"/>
        <pc:sldMkLst>
          <pc:docMk/>
          <pc:sldMk cId="4157163388" sldId="11613"/>
        </pc:sldMkLst>
      </pc:sldChg>
    </pc:docChg>
  </pc:docChgLst>
  <pc:docChgLst>
    <pc:chgData name="SHADIH HUSSEIN KHALLL QUDAIH" userId="c61c99c5-8879-40d4-ae6d-588650192bed" providerId="ADAL" clId="{01438782-D724-4B01-94FE-DF13C020B7FD}"/>
    <pc:docChg chg="custSel modSld">
      <pc:chgData name="SHADIH HUSSEIN KHALLL QUDAIH" userId="c61c99c5-8879-40d4-ae6d-588650192bed" providerId="ADAL" clId="{01438782-D724-4B01-94FE-DF13C020B7FD}" dt="2025-02-19T03:23:35.165" v="6"/>
      <pc:docMkLst>
        <pc:docMk/>
      </pc:docMkLst>
      <pc:sldChg chg="addSp delSp modSp mod">
        <pc:chgData name="SHADIH HUSSEIN KHALLL QUDAIH" userId="c61c99c5-8879-40d4-ae6d-588650192bed" providerId="ADAL" clId="{01438782-D724-4B01-94FE-DF13C020B7FD}" dt="2025-02-19T03:23:21.606" v="1"/>
        <pc:sldMkLst>
          <pc:docMk/>
          <pc:sldMk cId="1817077689" sldId="11610"/>
        </pc:sldMkLst>
      </pc:sldChg>
      <pc:sldChg chg="addSp delSp modSp mod">
        <pc:chgData name="SHADIH HUSSEIN KHALLL QUDAIH" userId="c61c99c5-8879-40d4-ae6d-588650192bed" providerId="ADAL" clId="{01438782-D724-4B01-94FE-DF13C020B7FD}" dt="2025-02-19T03:23:28.182" v="4"/>
        <pc:sldMkLst>
          <pc:docMk/>
          <pc:sldMk cId="1645465985" sldId="11612"/>
        </pc:sldMkLst>
      </pc:sldChg>
      <pc:sldChg chg="addSp delSp modSp mod">
        <pc:chgData name="SHADIH HUSSEIN KHALLL QUDAIH" userId="c61c99c5-8879-40d4-ae6d-588650192bed" providerId="ADAL" clId="{01438782-D724-4B01-94FE-DF13C020B7FD}" dt="2025-02-19T03:23:35.165" v="6"/>
        <pc:sldMkLst>
          <pc:docMk/>
          <pc:sldMk cId="4157163388" sldId="11613"/>
        </pc:sldMkLst>
      </pc:sldChg>
    </pc:docChg>
  </pc:docChgLst>
  <pc:docChgLst>
    <pc:chgData name="ABDALLA KHALFAN KHAMIS ALZAHMI" userId="385cce60-0647-458a-9673-4143cdea0ba7" providerId="ADAL" clId="{89FB7629-6311-41B1-AC93-6398A419BD26}"/>
    <pc:docChg chg="custSel delSld modSld modSection">
      <pc:chgData name="ABDALLA KHALFAN KHAMIS ALZAHMI" userId="385cce60-0647-458a-9673-4143cdea0ba7" providerId="ADAL" clId="{89FB7629-6311-41B1-AC93-6398A419BD26}" dt="2025-02-21T05:21:20.479" v="33" actId="1076"/>
      <pc:docMkLst>
        <pc:docMk/>
      </pc:docMkLst>
      <pc:sldChg chg="delSp modSp del mod">
        <pc:chgData name="ABDALLA KHALFAN KHAMIS ALZAHMI" userId="385cce60-0647-458a-9673-4143cdea0ba7" providerId="ADAL" clId="{89FB7629-6311-41B1-AC93-6398A419BD26}" dt="2025-02-21T05:20:36.996" v="28" actId="2696"/>
        <pc:sldMkLst>
          <pc:docMk/>
          <pc:sldMk cId="2407305286" sldId="11607"/>
        </pc:sldMkLst>
        <pc:spChg chg="mod">
          <ac:chgData name="ABDALLA KHALFAN KHAMIS ALZAHMI" userId="385cce60-0647-458a-9673-4143cdea0ba7" providerId="ADAL" clId="{89FB7629-6311-41B1-AC93-6398A419BD26}" dt="2025-02-21T05:17:33.522" v="23"/>
          <ac:spMkLst>
            <pc:docMk/>
            <pc:sldMk cId="2407305286" sldId="11607"/>
            <ac:spMk id="4" creationId="{41D12A5B-1FCC-D6DB-235C-DAFD764D11B2}"/>
          </ac:spMkLst>
        </pc:spChg>
        <pc:graphicFrameChg chg="mod modGraphic">
          <ac:chgData name="ABDALLA KHALFAN KHAMIS ALZAHMI" userId="385cce60-0647-458a-9673-4143cdea0ba7" providerId="ADAL" clId="{89FB7629-6311-41B1-AC93-6398A419BD26}" dt="2025-02-21T05:16:31.858" v="17"/>
          <ac:graphicFrameMkLst>
            <pc:docMk/>
            <pc:sldMk cId="2407305286" sldId="11607"/>
            <ac:graphicFrameMk id="12" creationId="{677AF0BE-BF5D-FB6C-F152-7F5EFF4D8BE3}"/>
          </ac:graphicFrameMkLst>
        </pc:graphicFrameChg>
        <pc:picChg chg="del mod">
          <ac:chgData name="ABDALLA KHALFAN KHAMIS ALZAHMI" userId="385cce60-0647-458a-9673-4143cdea0ba7" providerId="ADAL" clId="{89FB7629-6311-41B1-AC93-6398A419BD26}" dt="2025-02-21T05:15:31.479" v="12" actId="478"/>
          <ac:picMkLst>
            <pc:docMk/>
            <pc:sldMk cId="2407305286" sldId="11607"/>
            <ac:picMk id="5" creationId="{45D6E174-5943-0D6E-2229-B9F2B832B725}"/>
          </ac:picMkLst>
        </pc:picChg>
      </pc:sldChg>
      <pc:sldChg chg="addSp modSp">
        <pc:chgData name="ABDALLA KHALFAN KHAMIS ALZAHMI" userId="385cce60-0647-458a-9673-4143cdea0ba7" providerId="ADAL" clId="{89FB7629-6311-41B1-AC93-6398A419BD26}" dt="2025-02-21T05:21:20.479" v="33" actId="1076"/>
        <pc:sldMkLst>
          <pc:docMk/>
          <pc:sldMk cId="2174717053" sldId="11608"/>
        </pc:sldMkLst>
        <pc:picChg chg="add mod">
          <ac:chgData name="ABDALLA KHALFAN KHAMIS ALZAHMI" userId="385cce60-0647-458a-9673-4143cdea0ba7" providerId="ADAL" clId="{89FB7629-6311-41B1-AC93-6398A419BD26}" dt="2025-02-21T05:21:20.479" v="33" actId="1076"/>
          <ac:picMkLst>
            <pc:docMk/>
            <pc:sldMk cId="2174717053" sldId="11608"/>
            <ac:picMk id="1026" creationId="{A8330647-F272-FEEA-E5E0-2AB2B647855F}"/>
          </ac:picMkLst>
        </pc:picChg>
        <pc:picChg chg="add mod">
          <ac:chgData name="ABDALLA KHALFAN KHAMIS ALZAHMI" userId="385cce60-0647-458a-9673-4143cdea0ba7" providerId="ADAL" clId="{89FB7629-6311-41B1-AC93-6398A419BD26}" dt="2025-02-21T05:21:18.998" v="32" actId="1076"/>
          <ac:picMkLst>
            <pc:docMk/>
            <pc:sldMk cId="2174717053" sldId="11608"/>
            <ac:picMk id="1028" creationId="{F07D9DE8-673C-90CA-200C-D786D2DC746C}"/>
          </ac:picMkLst>
        </pc:picChg>
      </pc:sldChg>
      <pc:sldChg chg="modSp del mod">
        <pc:chgData name="ABDALLA KHALFAN KHAMIS ALZAHMI" userId="385cce60-0647-458a-9673-4143cdea0ba7" providerId="ADAL" clId="{89FB7629-6311-41B1-AC93-6398A419BD26}" dt="2025-02-21T05:20:33.495" v="27" actId="2696"/>
        <pc:sldMkLst>
          <pc:docMk/>
          <pc:sldMk cId="3534415827" sldId="11609"/>
        </pc:sldMkLst>
        <pc:spChg chg="mod">
          <ac:chgData name="ABDALLA KHALFAN KHAMIS ALZAHMI" userId="385cce60-0647-458a-9673-4143cdea0ba7" providerId="ADAL" clId="{89FB7629-6311-41B1-AC93-6398A419BD26}" dt="2025-02-21T05:17:02.340" v="19"/>
          <ac:spMkLst>
            <pc:docMk/>
            <pc:sldMk cId="3534415827" sldId="11609"/>
            <ac:spMk id="4" creationId="{0AFBB57F-49F8-B83B-B026-91D4093D9AF9}"/>
          </ac:spMkLst>
        </pc:spChg>
        <pc:graphicFrameChg chg="mod">
          <ac:chgData name="ABDALLA KHALFAN KHAMIS ALZAHMI" userId="385cce60-0647-458a-9673-4143cdea0ba7" providerId="ADAL" clId="{89FB7629-6311-41B1-AC93-6398A419BD26}" dt="2025-02-21T05:16:59.016" v="18"/>
          <ac:graphicFrameMkLst>
            <pc:docMk/>
            <pc:sldMk cId="3534415827" sldId="11609"/>
            <ac:graphicFrameMk id="12" creationId="{29FF4790-C5B5-525A-D94A-ADAF48FC1E99}"/>
          </ac:graphicFrameMkLst>
        </pc:graphicFrameChg>
      </pc:sldChg>
      <pc:sldChg chg="del">
        <pc:chgData name="ABDALLA KHALFAN KHAMIS ALZAHMI" userId="385cce60-0647-458a-9673-4143cdea0ba7" providerId="ADAL" clId="{89FB7629-6311-41B1-AC93-6398A419BD26}" dt="2025-02-21T05:15:37.325" v="13" actId="2696"/>
        <pc:sldMkLst>
          <pc:docMk/>
          <pc:sldMk cId="1817077689" sldId="1161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5CB9-A9CA-C55A-BD42-974236C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FA04C22-F74D-7923-FEC0-FC61FA76ED4E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dirty="0"/>
                      </a:br>
                      <a:br>
                        <a:rPr lang="ar-AE" dirty="0"/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F61FD9F-55D4-090F-C051-9CAA89D1CFA1}"/>
              </a:ext>
            </a:extLst>
          </p:cNvPr>
          <p:cNvSpPr txBox="1"/>
          <p:nvPr/>
        </p:nvSpPr>
        <p:spPr>
          <a:xfrm>
            <a:off x="1645921" y="2338595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0" i="0" dirty="0">
                <a:solidFill>
                  <a:srgbClr val="121212"/>
                </a:solidFill>
                <a:effectLst/>
                <a:latin typeface="Roboto" panose="02000000000000000000" pitchFamily="2" charset="0"/>
              </a:rPr>
            </a:br>
            <a:r>
              <a:rPr lang="ar-AE" b="0" i="0" dirty="0">
                <a:solidFill>
                  <a:srgbClr val="121212"/>
                </a:solidFill>
                <a:effectLst/>
                <a:latin typeface="Roboto" panose="02000000000000000000" pitchFamily="2" charset="0"/>
              </a:rPr>
              <a:t>يجهز وجبات بسيطة سريعة التحضير (السندويشات – السلطات البسيطة، إلخ)</a:t>
            </a:r>
          </a:p>
        </p:txBody>
      </p:sp>
      <p:pic>
        <p:nvPicPr>
          <p:cNvPr id="1026" name="Picture 2" descr="شراء مجموعة أدوات تحضير السلطة متعددة الاستخدامات من جوزيف جوزيف، مكونة من  4 قطع - متعددة الألوان في دبي عبر الإنترنت | أفضل الأسعار في الإمارات  العربية المتحدة | WEE (00108009)">
            <a:extLst>
              <a:ext uri="{FF2B5EF4-FFF2-40B4-BE49-F238E27FC236}">
                <a16:creationId xmlns:a16="http://schemas.microsoft.com/office/drawing/2014/main" id="{A8330647-F272-FEEA-E5E0-2AB2B647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26" y="3112008"/>
            <a:ext cx="3009710" cy="300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طريقة تحضير السلطة الإيطالية">
            <a:extLst>
              <a:ext uri="{FF2B5EF4-FFF2-40B4-BE49-F238E27FC236}">
                <a16:creationId xmlns:a16="http://schemas.microsoft.com/office/drawing/2014/main" id="{F07D9DE8-673C-90CA-200C-D786D2DC7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274" y="4010216"/>
            <a:ext cx="3132933" cy="17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71705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59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ABDALLA KHALFAN KHAMIS ALZAHMI</cp:lastModifiedBy>
  <cp:revision>22</cp:revision>
  <dcterms:created xsi:type="dcterms:W3CDTF">2024-07-11T12:32:29Z</dcterms:created>
  <dcterms:modified xsi:type="dcterms:W3CDTF">2025-02-21T05:21:25Z</dcterms:modified>
</cp:coreProperties>
</file>