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8" r:id="rId2"/>
    <p:sldId id="11609" r:id="rId3"/>
    <p:sldId id="1161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/>
        </p14:section>
        <p14:section name="Summary Section" id="{22A9C369-BF5C-4594-9F3B-0B24E4C7D56D}">
          <p14:sldIdLst>
            <p14:sldId id="11608"/>
            <p14:sldId id="11609"/>
            <p14:sldId id="11610"/>
          </p14:sldIdLst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0CCFFC-5902-4242-BF9D-F3250670A392}" v="8" dt="2025-02-24T02:56:38.6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C00CCFFC-5902-4242-BF9D-F3250670A392}"/>
    <pc:docChg chg="custSel modSld">
      <pc:chgData name="SHADIH HUSSEIN KHALLL QUDAIH" userId="c61c99c5-8879-40d4-ae6d-588650192bed" providerId="ADAL" clId="{C00CCFFC-5902-4242-BF9D-F3250670A392}" dt="2025-02-24T02:57:28.961" v="71" actId="113"/>
      <pc:docMkLst>
        <pc:docMk/>
      </pc:docMkLst>
      <pc:sldChg chg="modSp mod">
        <pc:chgData name="SHADIH HUSSEIN KHALLL QUDAIH" userId="c61c99c5-8879-40d4-ae6d-588650192bed" providerId="ADAL" clId="{C00CCFFC-5902-4242-BF9D-F3250670A392}" dt="2025-02-24T02:57:11.504" v="70" actId="113"/>
        <pc:sldMkLst>
          <pc:docMk/>
          <pc:sldMk cId="2174717053" sldId="11608"/>
        </pc:sldMkLst>
        <pc:spChg chg="mod">
          <ac:chgData name="SHADIH HUSSEIN KHALLL QUDAIH" userId="c61c99c5-8879-40d4-ae6d-588650192bed" providerId="ADAL" clId="{C00CCFFC-5902-4242-BF9D-F3250670A392}" dt="2025-02-21T06:09:34.810" v="2" actId="113"/>
          <ac:spMkLst>
            <pc:docMk/>
            <pc:sldMk cId="2174717053" sldId="11608"/>
            <ac:spMk id="4" creationId="{0F61FD9F-55D4-090F-C051-9CAA89D1CFA1}"/>
          </ac:spMkLst>
        </pc:spChg>
        <pc:graphicFrameChg chg="modGraphic">
          <ac:chgData name="SHADIH HUSSEIN KHALLL QUDAIH" userId="c61c99c5-8879-40d4-ae6d-588650192bed" providerId="ADAL" clId="{C00CCFFC-5902-4242-BF9D-F3250670A392}" dt="2025-02-24T02:57:11.504" v="70" actId="113"/>
          <ac:graphicFrameMkLst>
            <pc:docMk/>
            <pc:sldMk cId="2174717053" sldId="11608"/>
            <ac:graphicFrameMk id="12" creationId="{9FA04C22-F74D-7923-FEC0-FC61FA76ED4E}"/>
          </ac:graphicFrameMkLst>
        </pc:graphicFrameChg>
      </pc:sldChg>
      <pc:sldChg chg="addSp delSp modSp mod">
        <pc:chgData name="SHADIH HUSSEIN KHALLL QUDAIH" userId="c61c99c5-8879-40d4-ae6d-588650192bed" providerId="ADAL" clId="{C00CCFFC-5902-4242-BF9D-F3250670A392}" dt="2025-02-24T02:57:28.961" v="71" actId="113"/>
        <pc:sldMkLst>
          <pc:docMk/>
          <pc:sldMk cId="3893255900" sldId="11609"/>
        </pc:sldMkLst>
        <pc:spChg chg="mod">
          <ac:chgData name="SHADIH HUSSEIN KHALLL QUDAIH" userId="c61c99c5-8879-40d4-ae6d-588650192bed" providerId="ADAL" clId="{C00CCFFC-5902-4242-BF9D-F3250670A392}" dt="2025-02-24T02:55:59.082" v="53" actId="20577"/>
          <ac:spMkLst>
            <pc:docMk/>
            <pc:sldMk cId="3893255900" sldId="11609"/>
            <ac:spMk id="4" creationId="{197D11BC-75BE-E3F8-0958-848711FC3669}"/>
          </ac:spMkLst>
        </pc:spChg>
        <pc:spChg chg="mod">
          <ac:chgData name="SHADIH HUSSEIN KHALLL QUDAIH" userId="c61c99c5-8879-40d4-ae6d-588650192bed" providerId="ADAL" clId="{C00CCFFC-5902-4242-BF9D-F3250670A392}" dt="2025-02-24T02:54:56.444" v="27" actId="20577"/>
          <ac:spMkLst>
            <pc:docMk/>
            <pc:sldMk cId="3893255900" sldId="11609"/>
            <ac:spMk id="5" creationId="{2B507070-9AFB-A5CA-34C6-0BB1B9B76D55}"/>
          </ac:spMkLst>
        </pc:spChg>
        <pc:spChg chg="mod">
          <ac:chgData name="SHADIH HUSSEIN KHALLL QUDAIH" userId="c61c99c5-8879-40d4-ae6d-588650192bed" providerId="ADAL" clId="{C00CCFFC-5902-4242-BF9D-F3250670A392}" dt="2025-02-24T02:55:06.467" v="29" actId="20577"/>
          <ac:spMkLst>
            <pc:docMk/>
            <pc:sldMk cId="3893255900" sldId="11609"/>
            <ac:spMk id="6" creationId="{C148F8B2-A277-8CB5-6189-9E0831EFDE5C}"/>
          </ac:spMkLst>
        </pc:spChg>
        <pc:spChg chg="mod">
          <ac:chgData name="SHADIH HUSSEIN KHALLL QUDAIH" userId="c61c99c5-8879-40d4-ae6d-588650192bed" providerId="ADAL" clId="{C00CCFFC-5902-4242-BF9D-F3250670A392}" dt="2025-02-24T02:55:13.221" v="37" actId="20577"/>
          <ac:spMkLst>
            <pc:docMk/>
            <pc:sldMk cId="3893255900" sldId="11609"/>
            <ac:spMk id="8" creationId="{4FD9B752-38FF-D2E5-CE39-DD57B5C784AD}"/>
          </ac:spMkLst>
        </pc:spChg>
        <pc:graphicFrameChg chg="modGraphic">
          <ac:chgData name="SHADIH HUSSEIN KHALLL QUDAIH" userId="c61c99c5-8879-40d4-ae6d-588650192bed" providerId="ADAL" clId="{C00CCFFC-5902-4242-BF9D-F3250670A392}" dt="2025-02-24T02:57:28.961" v="71" actId="113"/>
          <ac:graphicFrameMkLst>
            <pc:docMk/>
            <pc:sldMk cId="3893255900" sldId="11609"/>
            <ac:graphicFrameMk id="12" creationId="{AB5778AB-01C1-B153-896F-53E73D0BA8AB}"/>
          </ac:graphicFrameMkLst>
        </pc:graphicFrameChg>
        <pc:picChg chg="del">
          <ac:chgData name="SHADIH HUSSEIN KHALLL QUDAIH" userId="c61c99c5-8879-40d4-ae6d-588650192bed" providerId="ADAL" clId="{C00CCFFC-5902-4242-BF9D-F3250670A392}" dt="2025-02-24T02:53:45.815" v="3" actId="478"/>
          <ac:picMkLst>
            <pc:docMk/>
            <pc:sldMk cId="3893255900" sldId="11609"/>
            <ac:picMk id="2" creationId="{A9CF6F6D-0B31-5576-FC95-1CBD6B2FD7B7}"/>
          </ac:picMkLst>
        </pc:picChg>
        <pc:picChg chg="del">
          <ac:chgData name="SHADIH HUSSEIN KHALLL QUDAIH" userId="c61c99c5-8879-40d4-ae6d-588650192bed" providerId="ADAL" clId="{C00CCFFC-5902-4242-BF9D-F3250670A392}" dt="2025-02-24T02:53:46.600" v="4" actId="478"/>
          <ac:picMkLst>
            <pc:docMk/>
            <pc:sldMk cId="3893255900" sldId="11609"/>
            <ac:picMk id="3" creationId="{2E18DC31-8194-8807-71D1-2A83D664E6BD}"/>
          </ac:picMkLst>
        </pc:picChg>
        <pc:picChg chg="add mod">
          <ac:chgData name="SHADIH HUSSEIN KHALLL QUDAIH" userId="c61c99c5-8879-40d4-ae6d-588650192bed" providerId="ADAL" clId="{C00CCFFC-5902-4242-BF9D-F3250670A392}" dt="2025-02-24T02:56:10.893" v="56" actId="1076"/>
          <ac:picMkLst>
            <pc:docMk/>
            <pc:sldMk cId="3893255900" sldId="11609"/>
            <ac:picMk id="7" creationId="{2DDCE8A1-EEE7-78C5-156D-90880C6E4B88}"/>
          </ac:picMkLst>
        </pc:picChg>
        <pc:picChg chg="add mod">
          <ac:chgData name="SHADIH HUSSEIN KHALLL QUDAIH" userId="c61c99c5-8879-40d4-ae6d-588650192bed" providerId="ADAL" clId="{C00CCFFC-5902-4242-BF9D-F3250670A392}" dt="2025-02-24T02:56:16.536" v="58" actId="1076"/>
          <ac:picMkLst>
            <pc:docMk/>
            <pc:sldMk cId="3893255900" sldId="11609"/>
            <ac:picMk id="9" creationId="{F0DF36E2-92C8-205A-5187-04F547A6CAFA}"/>
          </ac:picMkLst>
        </pc:picChg>
        <pc:picChg chg="add mod">
          <ac:chgData name="SHADIH HUSSEIN KHALLL QUDAIH" userId="c61c99c5-8879-40d4-ae6d-588650192bed" providerId="ADAL" clId="{C00CCFFC-5902-4242-BF9D-F3250670A392}" dt="2025-02-24T02:56:08.804" v="55" actId="1076"/>
          <ac:picMkLst>
            <pc:docMk/>
            <pc:sldMk cId="3893255900" sldId="11609"/>
            <ac:picMk id="10" creationId="{1B3FDAB1-258A-773E-AF56-13EE8CAA8C7F}"/>
          </ac:picMkLst>
        </pc:picChg>
        <pc:picChg chg="add mod">
          <ac:chgData name="SHADIH HUSSEIN KHALLL QUDAIH" userId="c61c99c5-8879-40d4-ae6d-588650192bed" providerId="ADAL" clId="{C00CCFFC-5902-4242-BF9D-F3250670A392}" dt="2025-02-24T02:56:06.585" v="54" actId="14100"/>
          <ac:picMkLst>
            <pc:docMk/>
            <pc:sldMk cId="3893255900" sldId="11609"/>
            <ac:picMk id="11" creationId="{8142999F-F465-1E82-EDD6-DA05F428B692}"/>
          </ac:picMkLst>
        </pc:picChg>
        <pc:picChg chg="del">
          <ac:chgData name="SHADIH HUSSEIN KHALLL QUDAIH" userId="c61c99c5-8879-40d4-ae6d-588650192bed" providerId="ADAL" clId="{C00CCFFC-5902-4242-BF9D-F3250670A392}" dt="2025-02-24T02:53:47.770" v="5" actId="478"/>
          <ac:picMkLst>
            <pc:docMk/>
            <pc:sldMk cId="3893255900" sldId="11609"/>
            <ac:picMk id="1034" creationId="{0A1C5570-E8B1-3196-0DF3-8C345F86A3AC}"/>
          </ac:picMkLst>
        </pc:picChg>
      </pc:sldChg>
      <pc:sldChg chg="addSp delSp modSp mod">
        <pc:chgData name="SHADIH HUSSEIN KHALLL QUDAIH" userId="c61c99c5-8879-40d4-ae6d-588650192bed" providerId="ADAL" clId="{C00CCFFC-5902-4242-BF9D-F3250670A392}" dt="2025-02-24T02:56:59.722" v="68" actId="1076"/>
        <pc:sldMkLst>
          <pc:docMk/>
          <pc:sldMk cId="387010417" sldId="11610"/>
        </pc:sldMkLst>
        <pc:spChg chg="mod">
          <ac:chgData name="SHADIH HUSSEIN KHALLL QUDAIH" userId="c61c99c5-8879-40d4-ae6d-588650192bed" providerId="ADAL" clId="{C00CCFFC-5902-4242-BF9D-F3250670A392}" dt="2025-02-24T02:56:59.722" v="68" actId="1076"/>
          <ac:spMkLst>
            <pc:docMk/>
            <pc:sldMk cId="387010417" sldId="11610"/>
            <ac:spMk id="4" creationId="{0ACC7346-4C4D-AA2E-1BFC-5113039B9113}"/>
          </ac:spMkLst>
        </pc:spChg>
        <pc:spChg chg="mod">
          <ac:chgData name="SHADIH HUSSEIN KHALLL QUDAIH" userId="c61c99c5-8879-40d4-ae6d-588650192bed" providerId="ADAL" clId="{C00CCFFC-5902-4242-BF9D-F3250670A392}" dt="2025-02-24T02:56:50.653" v="67" actId="20577"/>
          <ac:spMkLst>
            <pc:docMk/>
            <pc:sldMk cId="387010417" sldId="11610"/>
            <ac:spMk id="5" creationId="{B077CD12-794A-AE3E-2843-551145C703DE}"/>
          </ac:spMkLst>
        </pc:spChg>
        <pc:picChg chg="add mod">
          <ac:chgData name="SHADIH HUSSEIN KHALLL QUDAIH" userId="c61c99c5-8879-40d4-ae6d-588650192bed" providerId="ADAL" clId="{C00CCFFC-5902-4242-BF9D-F3250670A392}" dt="2025-02-24T02:56:42.215" v="62" actId="14100"/>
          <ac:picMkLst>
            <pc:docMk/>
            <pc:sldMk cId="387010417" sldId="11610"/>
            <ac:picMk id="2" creationId="{5A4B7D5D-D682-99D2-FAC4-9C414951A5FC}"/>
          </ac:picMkLst>
        </pc:picChg>
        <pc:picChg chg="del">
          <ac:chgData name="SHADIH HUSSEIN KHALLL QUDAIH" userId="c61c99c5-8879-40d4-ae6d-588650192bed" providerId="ADAL" clId="{C00CCFFC-5902-4242-BF9D-F3250670A392}" dt="2025-02-24T02:56:22.501" v="59" actId="478"/>
          <ac:picMkLst>
            <pc:docMk/>
            <pc:sldMk cId="387010417" sldId="11610"/>
            <ac:picMk id="7" creationId="{01336374-E8ED-C2DB-D662-F81E53C1CDF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D5CB9-A9CA-C55A-BD42-974236C30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9FA04C22-F74D-7923-FEC0-FC61FA76E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376411"/>
              </p:ext>
            </p:extLst>
          </p:nvPr>
        </p:nvGraphicFramePr>
        <p:xfrm>
          <a:off x="186834" y="535214"/>
          <a:ext cx="11301984" cy="176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b="1" dirty="0"/>
                      </a:br>
                      <a:br>
                        <a:rPr lang="ar-AE" b="1" dirty="0"/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يجهز وجبات بسيطة سريعة التحضير (السندويشات – السلطات البسيطة، إلخ)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مكونات ومقادير وصفات الطعام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الدرس رقم 19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تحديد مكونات ومقادير وصفات الطعام</a:t>
                      </a: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F61FD9F-55D4-090F-C051-9CAA89D1CFA1}"/>
              </a:ext>
            </a:extLst>
          </p:cNvPr>
          <p:cNvSpPr txBox="1"/>
          <p:nvPr/>
        </p:nvSpPr>
        <p:spPr>
          <a:xfrm>
            <a:off x="1645921" y="2338595"/>
            <a:ext cx="779068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b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</a:b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يجهزالطالب وجبات بسيطة سريعة التحضير (السندويشات – السلطات البسيطة، إلخ)</a:t>
            </a:r>
          </a:p>
        </p:txBody>
      </p:sp>
      <p:pic>
        <p:nvPicPr>
          <p:cNvPr id="1026" name="Picture 2" descr="شراء مجموعة أدوات تحضير السلطة متعددة الاستخدامات من جوزيف جوزيف، مكونة من  4 قطع - متعددة الألوان في دبي عبر الإنترنت | أفضل الأسعار في الإمارات  العربية المتحدة | WEE (00108009)">
            <a:extLst>
              <a:ext uri="{FF2B5EF4-FFF2-40B4-BE49-F238E27FC236}">
                <a16:creationId xmlns:a16="http://schemas.microsoft.com/office/drawing/2014/main" id="{A8330647-F272-FEEA-E5E0-2AB2B6478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26033"/>
            <a:ext cx="4381212" cy="313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طريقة تحضير السلطة الإيطالية">
            <a:extLst>
              <a:ext uri="{FF2B5EF4-FFF2-40B4-BE49-F238E27FC236}">
                <a16:creationId xmlns:a16="http://schemas.microsoft.com/office/drawing/2014/main" id="{F07D9DE8-673C-90CA-200C-D786D2DC74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50" y="3429000"/>
            <a:ext cx="3983158" cy="2893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717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3B2B5D-95FE-7484-B50E-4C9AADDB5D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AB5778AB-01C1-B153-896F-53E73D0BA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278313"/>
              </p:ext>
            </p:extLst>
          </p:nvPr>
        </p:nvGraphicFramePr>
        <p:xfrm>
          <a:off x="186834" y="535214"/>
          <a:ext cx="11301984" cy="176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b="1" dirty="0"/>
                      </a:br>
                      <a:br>
                        <a:rPr lang="ar-AE" b="1" dirty="0"/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يجهز وجبات بسيطة سريعة التحضير (السندويشات – السلطات البسيطة، إلخ)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مكونات ومقادير وصفات الطعام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dirty="0"/>
                        <a:t>الدرس رقم 19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تحديد مكونات ومقادير وصفات الطعام</a:t>
                      </a: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97D11BC-75BE-E3F8-0958-848711FC3669}"/>
              </a:ext>
            </a:extLst>
          </p:cNvPr>
          <p:cNvSpPr txBox="1"/>
          <p:nvPr/>
        </p:nvSpPr>
        <p:spPr>
          <a:xfrm>
            <a:off x="2481714" y="2265622"/>
            <a:ext cx="779068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b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</a:b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يتعرف الطالب علي مكونات تجهيز السندويش برجر لحم</a:t>
            </a:r>
          </a:p>
        </p:txBody>
      </p:sp>
      <p:sp>
        <p:nvSpPr>
          <p:cNvPr id="5" name="مربع نص 27">
            <a:extLst>
              <a:ext uri="{FF2B5EF4-FFF2-40B4-BE49-F238E27FC236}">
                <a16:creationId xmlns:a16="http://schemas.microsoft.com/office/drawing/2014/main" id="{2B507070-9AFB-A5CA-34C6-0BB1B9B76D55}"/>
              </a:ext>
            </a:extLst>
          </p:cNvPr>
          <p:cNvSpPr txBox="1"/>
          <p:nvPr/>
        </p:nvSpPr>
        <p:spPr>
          <a:xfrm>
            <a:off x="1230322" y="61227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لحم</a:t>
            </a:r>
          </a:p>
        </p:txBody>
      </p:sp>
      <p:sp>
        <p:nvSpPr>
          <p:cNvPr id="6" name="مربع نص 27">
            <a:extLst>
              <a:ext uri="{FF2B5EF4-FFF2-40B4-BE49-F238E27FC236}">
                <a16:creationId xmlns:a16="http://schemas.microsoft.com/office/drawing/2014/main" id="{C148F8B2-A277-8CB5-6189-9E0831EFDE5C}"/>
              </a:ext>
            </a:extLst>
          </p:cNvPr>
          <p:cNvSpPr txBox="1"/>
          <p:nvPr/>
        </p:nvSpPr>
        <p:spPr>
          <a:xfrm>
            <a:off x="4808856" y="6070818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خس</a:t>
            </a:r>
          </a:p>
        </p:txBody>
      </p:sp>
      <p:sp>
        <p:nvSpPr>
          <p:cNvPr id="8" name="مربع نص 27">
            <a:extLst>
              <a:ext uri="{FF2B5EF4-FFF2-40B4-BE49-F238E27FC236}">
                <a16:creationId xmlns:a16="http://schemas.microsoft.com/office/drawing/2014/main" id="{4FD9B752-38FF-D2E5-CE39-DD57B5C784AD}"/>
              </a:ext>
            </a:extLst>
          </p:cNvPr>
          <p:cNvSpPr txBox="1"/>
          <p:nvPr/>
        </p:nvSpPr>
        <p:spPr>
          <a:xfrm>
            <a:off x="8947788" y="61227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خبز برجر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DCE8A1-EEE7-78C5-156D-90880C6E4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1225" y="2959199"/>
            <a:ext cx="2895851" cy="158509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0DF36E2-92C8-205A-5187-04F547A6C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546" y="4560513"/>
            <a:ext cx="1952368" cy="1415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3FDAB1-258A-773E-AF56-13EE8CAA8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1829" y="4681542"/>
            <a:ext cx="2124839" cy="132294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142999F-F465-1E82-EDD6-DA05F428B6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5524" y="4363961"/>
            <a:ext cx="2467887" cy="141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55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A7A343-03E3-4D9B-1FC4-1D3F1FA71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85D4BD67-93F0-D210-3821-3FCE35847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181480"/>
              </p:ext>
            </p:extLst>
          </p:nvPr>
        </p:nvGraphicFramePr>
        <p:xfrm>
          <a:off x="186834" y="535214"/>
          <a:ext cx="11301984" cy="1762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b="1" dirty="0"/>
                      </a:br>
                      <a:br>
                        <a:rPr lang="ar-AE" b="1" dirty="0"/>
                      </a:b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يجهز وجبات بسيطة سريعة التحضير (السندويشات – السلطات البسيطة، إلخ)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مكونات ومقادير وصفات الطعام</a:t>
                      </a:r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الدرس رقم 19</a:t>
                      </a: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: تحديد مكونات ومقادير وصفات الطعام</a:t>
                      </a:r>
                      <a:b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ACC7346-4C4D-AA2E-1BFC-5113039B9113}"/>
              </a:ext>
            </a:extLst>
          </p:cNvPr>
          <p:cNvSpPr txBox="1"/>
          <p:nvPr/>
        </p:nvSpPr>
        <p:spPr>
          <a:xfrm>
            <a:off x="3244212" y="2284390"/>
            <a:ext cx="779068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b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</a:b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ان يشير الطالب علي (السندويشات )</a:t>
            </a:r>
          </a:p>
        </p:txBody>
      </p:sp>
      <p:pic>
        <p:nvPicPr>
          <p:cNvPr id="1034" name="Picture 10" descr="ثريد | وصفات ( سلطات اسيويه ) صحيه 🥢🫑🥕🥬 - المسلسل من TREND Food  @trend_foodh - رتبها">
            <a:extLst>
              <a:ext uri="{FF2B5EF4-FFF2-40B4-BE49-F238E27FC236}">
                <a16:creationId xmlns:a16="http://schemas.microsoft.com/office/drawing/2014/main" id="{3CACB4C3-9F69-113F-D70B-C1D0919AF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822" y="3059935"/>
            <a:ext cx="3125874" cy="2766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ربع نص 27">
            <a:extLst>
              <a:ext uri="{FF2B5EF4-FFF2-40B4-BE49-F238E27FC236}">
                <a16:creationId xmlns:a16="http://schemas.microsoft.com/office/drawing/2014/main" id="{B077CD12-794A-AE3E-2843-551145C703DE}"/>
              </a:ext>
            </a:extLst>
          </p:cNvPr>
          <p:cNvSpPr txBox="1"/>
          <p:nvPr/>
        </p:nvSpPr>
        <p:spPr>
          <a:xfrm>
            <a:off x="1779395" y="5805440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سندويش برجر</a:t>
            </a:r>
          </a:p>
        </p:txBody>
      </p:sp>
      <p:sp>
        <p:nvSpPr>
          <p:cNvPr id="8" name="مربع نص 27">
            <a:extLst>
              <a:ext uri="{FF2B5EF4-FFF2-40B4-BE49-F238E27FC236}">
                <a16:creationId xmlns:a16="http://schemas.microsoft.com/office/drawing/2014/main" id="{30052A70-B50D-3297-B829-7432563A3E09}"/>
              </a:ext>
            </a:extLst>
          </p:cNvPr>
          <p:cNvSpPr txBox="1"/>
          <p:nvPr/>
        </p:nvSpPr>
        <p:spPr>
          <a:xfrm>
            <a:off x="8947788" y="612273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سلطة خضار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4B7D5D-D682-99D2-FAC4-9C414951A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304" y="3429000"/>
            <a:ext cx="2895851" cy="192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1041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181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23</cp:revision>
  <dcterms:created xsi:type="dcterms:W3CDTF">2024-07-11T12:32:29Z</dcterms:created>
  <dcterms:modified xsi:type="dcterms:W3CDTF">2025-02-24T02:57:40Z</dcterms:modified>
</cp:coreProperties>
</file>