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608" r:id="rId2"/>
    <p:sldId id="11609" r:id="rId3"/>
    <p:sldId id="1161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0F825A8-4961-410B-8F22-3942E01A4BB0}">
          <p14:sldIdLst/>
        </p14:section>
        <p14:section name="Summary Section" id="{22A9C369-BF5C-4594-9F3B-0B24E4C7D56D}">
          <p14:sldIdLst>
            <p14:sldId id="11608"/>
            <p14:sldId id="11609"/>
            <p14:sldId id="11610"/>
          </p14:sldIdLst>
        </p14:section>
        <p14:section name="Section 1" id="{9C964884-C59C-4356-9FFF-F6B4A440EA8D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0CCFFC-5902-4242-BF9D-F3250670A392}" v="8" dt="2025-02-24T02:56:38.6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22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764937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57950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54954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732655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434874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05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798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616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BD5CB9-A9CA-C55A-BD42-974236C300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5">
            <a:extLst>
              <a:ext uri="{FF2B5EF4-FFF2-40B4-BE49-F238E27FC236}">
                <a16:creationId xmlns:a16="http://schemas.microsoft.com/office/drawing/2014/main" id="{9FA04C22-F74D-7923-FEC0-FC61FA76ED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7376411"/>
              </p:ext>
            </p:extLst>
          </p:nvPr>
        </p:nvGraphicFramePr>
        <p:xfrm>
          <a:off x="186834" y="535214"/>
          <a:ext cx="11301984" cy="1762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marL="0" marR="0" lvl="0" indent="0" algn="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ar-AE" b="1" dirty="0"/>
                      </a:br>
                      <a:br>
                        <a:rPr lang="ar-AE" b="1" dirty="0"/>
                      </a:br>
                      <a:b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يجهز وجبات بسيطة سريعة التحضير (السندويشات – السلطات البسيطة، إلخ)</a:t>
                      </a:r>
                    </a:p>
                    <a:p>
                      <a:br>
                        <a:rPr lang="ar-AE" dirty="0"/>
                      </a:br>
                      <a:br>
                        <a:rPr lang="ar-AE" b="1" dirty="0">
                          <a:solidFill>
                            <a:schemeClr val="tx1"/>
                          </a:solidFill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تحديد مكونات ومقادير وصفات الطعام</a:t>
                      </a:r>
                      <a:br>
                        <a:rPr lang="ar-AE" sz="1600" dirty="0"/>
                      </a:br>
                      <a:endParaRPr lang="ar-AE" sz="16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b="1" dirty="0"/>
                        <a:t>الدرس رقم 19</a:t>
                      </a: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: تحديد مكونات ومقادير وصفات الطعام</a:t>
                      </a:r>
                      <a:b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ٌيظهر معرفة ومهارة في أساسيات الطهي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0F61FD9F-55D4-090F-C051-9CAA89D1CFA1}"/>
              </a:ext>
            </a:extLst>
          </p:cNvPr>
          <p:cNvSpPr txBox="1"/>
          <p:nvPr/>
        </p:nvSpPr>
        <p:spPr>
          <a:xfrm>
            <a:off x="1645921" y="2338595"/>
            <a:ext cx="7790688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br>
              <a:rPr lang="ar-AE" b="1" i="0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</a:br>
            <a:r>
              <a:rPr lang="ar-AE" b="1" i="0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ان يجهزالطالب وجبات بسيطة سريعة التحضير (السندويشات – السلطات البسيطة، إلخ)</a:t>
            </a:r>
          </a:p>
        </p:txBody>
      </p:sp>
      <p:pic>
        <p:nvPicPr>
          <p:cNvPr id="1026" name="Picture 2" descr="شراء مجموعة أدوات تحضير السلطة متعددة الاستخدامات من جوزيف جوزيف، مكونة من  4 قطع - متعددة الألوان في دبي عبر الإنترنت | أفضل الأسعار في الإمارات  العربية المتحدة | WEE (00108009)">
            <a:extLst>
              <a:ext uri="{FF2B5EF4-FFF2-40B4-BE49-F238E27FC236}">
                <a16:creationId xmlns:a16="http://schemas.microsoft.com/office/drawing/2014/main" id="{A8330647-F272-FEEA-E5E0-2AB2B64785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026033"/>
            <a:ext cx="4381212" cy="3136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طريقة تحضير السلطة الإيطالية">
            <a:extLst>
              <a:ext uri="{FF2B5EF4-FFF2-40B4-BE49-F238E27FC236}">
                <a16:creationId xmlns:a16="http://schemas.microsoft.com/office/drawing/2014/main" id="{F07D9DE8-673C-90CA-200C-D786D2DC74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050" y="3429000"/>
            <a:ext cx="3983158" cy="2893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4717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3B2B5D-95FE-7484-B50E-4C9AADDB5D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5">
            <a:extLst>
              <a:ext uri="{FF2B5EF4-FFF2-40B4-BE49-F238E27FC236}">
                <a16:creationId xmlns:a16="http://schemas.microsoft.com/office/drawing/2014/main" id="{AB5778AB-01C1-B153-896F-53E73D0BA8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278313"/>
              </p:ext>
            </p:extLst>
          </p:nvPr>
        </p:nvGraphicFramePr>
        <p:xfrm>
          <a:off x="186834" y="535214"/>
          <a:ext cx="11301984" cy="1762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marL="0" marR="0" lvl="0" indent="0" algn="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ar-AE" b="1" dirty="0"/>
                      </a:br>
                      <a:br>
                        <a:rPr lang="ar-AE" b="1" dirty="0"/>
                      </a:br>
                      <a:b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يجهز وجبات بسيطة سريعة التحضير (السندويشات – السلطات البسيطة، إلخ)</a:t>
                      </a:r>
                    </a:p>
                    <a:p>
                      <a:br>
                        <a:rPr lang="ar-AE" dirty="0"/>
                      </a:br>
                      <a:br>
                        <a:rPr lang="ar-AE" b="1" dirty="0">
                          <a:solidFill>
                            <a:schemeClr val="tx1"/>
                          </a:solidFill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تحديد مكونات ومقادير وصفات الطعام</a:t>
                      </a:r>
                      <a:br>
                        <a:rPr lang="ar-AE" sz="1600" dirty="0"/>
                      </a:br>
                      <a:endParaRPr lang="ar-AE" sz="16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dirty="0"/>
                        <a:t>الدرس رقم 19</a:t>
                      </a: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: تحديد مكونات ومقادير وصفات الطعام</a:t>
                      </a:r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ٌيظهر معرفة ومهارة في أساسيات الطهي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97D11BC-75BE-E3F8-0958-848711FC3669}"/>
              </a:ext>
            </a:extLst>
          </p:cNvPr>
          <p:cNvSpPr txBox="1"/>
          <p:nvPr/>
        </p:nvSpPr>
        <p:spPr>
          <a:xfrm>
            <a:off x="2481714" y="2265622"/>
            <a:ext cx="7790688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br>
              <a:rPr lang="ar-AE" b="1" i="0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</a:br>
            <a:r>
              <a:rPr lang="ar-AE" b="1" i="0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ان يتعرف الطالب علي مكونات تجهيز السندويش برجر لحم</a:t>
            </a:r>
          </a:p>
        </p:txBody>
      </p:sp>
      <p:sp>
        <p:nvSpPr>
          <p:cNvPr id="5" name="مربع نص 27">
            <a:extLst>
              <a:ext uri="{FF2B5EF4-FFF2-40B4-BE49-F238E27FC236}">
                <a16:creationId xmlns:a16="http://schemas.microsoft.com/office/drawing/2014/main" id="{2B507070-9AFB-A5CA-34C6-0BB1B9B76D55}"/>
              </a:ext>
            </a:extLst>
          </p:cNvPr>
          <p:cNvSpPr txBox="1"/>
          <p:nvPr/>
        </p:nvSpPr>
        <p:spPr>
          <a:xfrm>
            <a:off x="1230322" y="6122732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 لحم</a:t>
            </a:r>
          </a:p>
        </p:txBody>
      </p:sp>
      <p:sp>
        <p:nvSpPr>
          <p:cNvPr id="6" name="مربع نص 27">
            <a:extLst>
              <a:ext uri="{FF2B5EF4-FFF2-40B4-BE49-F238E27FC236}">
                <a16:creationId xmlns:a16="http://schemas.microsoft.com/office/drawing/2014/main" id="{C148F8B2-A277-8CB5-6189-9E0831EFDE5C}"/>
              </a:ext>
            </a:extLst>
          </p:cNvPr>
          <p:cNvSpPr txBox="1"/>
          <p:nvPr/>
        </p:nvSpPr>
        <p:spPr>
          <a:xfrm>
            <a:off x="4808856" y="6070818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 خس</a:t>
            </a:r>
          </a:p>
        </p:txBody>
      </p:sp>
      <p:sp>
        <p:nvSpPr>
          <p:cNvPr id="8" name="مربع نص 27">
            <a:extLst>
              <a:ext uri="{FF2B5EF4-FFF2-40B4-BE49-F238E27FC236}">
                <a16:creationId xmlns:a16="http://schemas.microsoft.com/office/drawing/2014/main" id="{4FD9B752-38FF-D2E5-CE39-DD57B5C784AD}"/>
              </a:ext>
            </a:extLst>
          </p:cNvPr>
          <p:cNvSpPr txBox="1"/>
          <p:nvPr/>
        </p:nvSpPr>
        <p:spPr>
          <a:xfrm>
            <a:off x="8947788" y="6122732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 خبز برجر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DDCE8A1-EEE7-78C5-156D-90880C6E4B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1225" y="2959199"/>
            <a:ext cx="2895851" cy="158509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0DF36E2-92C8-205A-5187-04F547A6CA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6546" y="4560513"/>
            <a:ext cx="1952368" cy="14155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B3FDAB1-258A-773E-AF56-13EE8CAA8C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61829" y="4681542"/>
            <a:ext cx="2124839" cy="132294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142999F-F465-1E82-EDD6-DA05F428B69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65524" y="4363961"/>
            <a:ext cx="2467887" cy="141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255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A7A343-03E3-4D9B-1FC4-1D3F1FA712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5">
            <a:extLst>
              <a:ext uri="{FF2B5EF4-FFF2-40B4-BE49-F238E27FC236}">
                <a16:creationId xmlns:a16="http://schemas.microsoft.com/office/drawing/2014/main" id="{85D4BD67-93F0-D210-3821-3FCE35847D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181480"/>
              </p:ext>
            </p:extLst>
          </p:nvPr>
        </p:nvGraphicFramePr>
        <p:xfrm>
          <a:off x="186834" y="535214"/>
          <a:ext cx="11301984" cy="1762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marL="0" marR="0" lvl="0" indent="0" algn="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ar-AE" b="1" dirty="0"/>
                      </a:br>
                      <a:br>
                        <a:rPr lang="ar-AE" b="1" dirty="0"/>
                      </a:br>
                      <a:b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يجهز وجبات بسيطة سريعة التحضير (السندويشات – السلطات البسيطة، إلخ)</a:t>
                      </a:r>
                    </a:p>
                    <a:p>
                      <a:br>
                        <a:rPr lang="ar-AE" dirty="0"/>
                      </a:br>
                      <a:br>
                        <a:rPr lang="ar-AE" b="1" dirty="0">
                          <a:solidFill>
                            <a:schemeClr val="tx1"/>
                          </a:solidFill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تحديد مكونات ومقادير وصفات الطعام</a:t>
                      </a:r>
                      <a:br>
                        <a:rPr lang="ar-AE" sz="1600" dirty="0"/>
                      </a:br>
                      <a:endParaRPr lang="ar-AE" sz="16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b="1" dirty="0"/>
                        <a:t>الدرس رقم 19</a:t>
                      </a: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: تحديد مكونات ومقادير وصفات الطعام</a:t>
                      </a:r>
                      <a:b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ٌيظهر معرفة ومهارة في أساسيات الطهي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0ACC7346-4C4D-AA2E-1BFC-5113039B9113}"/>
              </a:ext>
            </a:extLst>
          </p:cNvPr>
          <p:cNvSpPr txBox="1"/>
          <p:nvPr/>
        </p:nvSpPr>
        <p:spPr>
          <a:xfrm>
            <a:off x="3244212" y="2284390"/>
            <a:ext cx="7790688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br>
              <a:rPr lang="ar-AE" b="1" i="0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</a:br>
            <a:r>
              <a:rPr lang="ar-AE" b="1" i="0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ان يشير الطالب علي (السندويشات )</a:t>
            </a:r>
          </a:p>
        </p:txBody>
      </p:sp>
      <p:pic>
        <p:nvPicPr>
          <p:cNvPr id="1034" name="Picture 10" descr="ثريد | وصفات ( سلطات اسيويه ) صحيه 🥢🫑🥕🥬 - المسلسل من TREND Food  @trend_foodh - رتبها">
            <a:extLst>
              <a:ext uri="{FF2B5EF4-FFF2-40B4-BE49-F238E27FC236}">
                <a16:creationId xmlns:a16="http://schemas.microsoft.com/office/drawing/2014/main" id="{3CACB4C3-9F69-113F-D70B-C1D0919AF3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4822" y="3059935"/>
            <a:ext cx="3125874" cy="2766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مربع نص 27">
            <a:extLst>
              <a:ext uri="{FF2B5EF4-FFF2-40B4-BE49-F238E27FC236}">
                <a16:creationId xmlns:a16="http://schemas.microsoft.com/office/drawing/2014/main" id="{B077CD12-794A-AE3E-2843-551145C703DE}"/>
              </a:ext>
            </a:extLst>
          </p:cNvPr>
          <p:cNvSpPr txBox="1"/>
          <p:nvPr/>
        </p:nvSpPr>
        <p:spPr>
          <a:xfrm>
            <a:off x="1779395" y="5805440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 سندويش برجر</a:t>
            </a:r>
          </a:p>
        </p:txBody>
      </p:sp>
      <p:sp>
        <p:nvSpPr>
          <p:cNvPr id="8" name="مربع نص 27">
            <a:extLst>
              <a:ext uri="{FF2B5EF4-FFF2-40B4-BE49-F238E27FC236}">
                <a16:creationId xmlns:a16="http://schemas.microsoft.com/office/drawing/2014/main" id="{30052A70-B50D-3297-B829-7432563A3E09}"/>
              </a:ext>
            </a:extLst>
          </p:cNvPr>
          <p:cNvSpPr txBox="1"/>
          <p:nvPr/>
        </p:nvSpPr>
        <p:spPr>
          <a:xfrm>
            <a:off x="8947788" y="6122732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 سلطة خضار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A4B7D5D-D682-99D2-FAC4-9C414951A5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304" y="3429000"/>
            <a:ext cx="2895851" cy="1924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10417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793</TotalTime>
  <Words>181</Words>
  <Application>Microsoft Office PowerPoint</Application>
  <PresentationFormat>Widescreen</PresentationFormat>
  <Paragraphs>35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Roboto</vt:lpstr>
      <vt:lpstr>Sakkal Majalla</vt:lpstr>
      <vt:lpstr>2_Office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AISHA ALRIYAMI</dc:creator>
  <cp:lastModifiedBy>SHADIH HUSSEIN KHALLL QUDAIH</cp:lastModifiedBy>
  <cp:revision>24</cp:revision>
  <dcterms:created xsi:type="dcterms:W3CDTF">2024-07-11T12:32:29Z</dcterms:created>
  <dcterms:modified xsi:type="dcterms:W3CDTF">2025-02-24T02:58:32Z</dcterms:modified>
</cp:coreProperties>
</file>