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8" r:id="rId2"/>
    <p:sldId id="11609" r:id="rId3"/>
    <p:sldId id="11610" r:id="rId4"/>
    <p:sldId id="1161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/>
        </p14:section>
        <p14:section name="Summary Section" id="{22A9C369-BF5C-4594-9F3B-0B24E4C7D56D}">
          <p14:sldIdLst>
            <p14:sldId id="11608"/>
            <p14:sldId id="11609"/>
            <p14:sldId id="11610"/>
            <p14:sldId id="11611"/>
          </p14:sldIdLst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F55A0-AFE0-4F46-B056-032E421D267F}" v="90" dt="2025-03-03T04:40:10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C9CF55A0-AFE0-4F46-B056-032E421D267F}"/>
    <pc:docChg chg="undo custSel addSld delSld modSld modSection">
      <pc:chgData name="SHADIH HUSSEIN KHALLL QUDAIH" userId="c61c99c5-8879-40d4-ae6d-588650192bed" providerId="ADAL" clId="{C9CF55A0-AFE0-4F46-B056-032E421D267F}" dt="2025-03-03T04:41:49.136" v="293" actId="20577"/>
      <pc:docMkLst>
        <pc:docMk/>
      </pc:docMkLst>
      <pc:sldChg chg="addSp delSp modSp mod">
        <pc:chgData name="SHADIH HUSSEIN KHALLL QUDAIH" userId="c61c99c5-8879-40d4-ae6d-588650192bed" providerId="ADAL" clId="{C9CF55A0-AFE0-4F46-B056-032E421D267F}" dt="2025-03-03T04:24:11.081" v="196" actId="1076"/>
        <pc:sldMkLst>
          <pc:docMk/>
          <pc:sldMk cId="2174717053" sldId="11608"/>
        </pc:sldMkLst>
        <pc:spChg chg="add mod">
          <ac:chgData name="SHADIH HUSSEIN KHALLL QUDAIH" userId="c61c99c5-8879-40d4-ae6d-588650192bed" providerId="ADAL" clId="{C9CF55A0-AFE0-4F46-B056-032E421D267F}" dt="2025-03-03T04:24:11.081" v="196" actId="1076"/>
          <ac:spMkLst>
            <pc:docMk/>
            <pc:sldMk cId="2174717053" sldId="11608"/>
            <ac:spMk id="2" creationId="{0B2FC0BA-BD11-D749-431F-0AA0EEE9B794}"/>
          </ac:spMkLst>
        </pc:spChg>
        <pc:spChg chg="mod">
          <ac:chgData name="SHADIH HUSSEIN KHALLL QUDAIH" userId="c61c99c5-8879-40d4-ae6d-588650192bed" providerId="ADAL" clId="{C9CF55A0-AFE0-4F46-B056-032E421D267F}" dt="2025-03-03T04:00:38.544" v="55" actId="20577"/>
          <ac:spMkLst>
            <pc:docMk/>
            <pc:sldMk cId="2174717053" sldId="11608"/>
            <ac:spMk id="4" creationId="{0F61FD9F-55D4-090F-C051-9CAA89D1CFA1}"/>
          </ac:spMkLst>
        </pc:spChg>
        <pc:spChg chg="add del">
          <ac:chgData name="SHADIH HUSSEIN KHALLL QUDAIH" userId="c61c99c5-8879-40d4-ae6d-588650192bed" providerId="ADAL" clId="{C9CF55A0-AFE0-4F46-B056-032E421D267F}" dt="2025-03-03T04:17:40.019" v="115" actId="22"/>
          <ac:spMkLst>
            <pc:docMk/>
            <pc:sldMk cId="2174717053" sldId="11608"/>
            <ac:spMk id="9" creationId="{396C8BDF-C4D0-22E2-83A8-CD1586D0B726}"/>
          </ac:spMkLst>
        </pc:spChg>
        <pc:spChg chg="add mod">
          <ac:chgData name="SHADIH HUSSEIN KHALLL QUDAIH" userId="c61c99c5-8879-40d4-ae6d-588650192bed" providerId="ADAL" clId="{C9CF55A0-AFE0-4F46-B056-032E421D267F}" dt="2025-03-03T04:22:40.018" v="176" actId="1076"/>
          <ac:spMkLst>
            <pc:docMk/>
            <pc:sldMk cId="2174717053" sldId="11608"/>
            <ac:spMk id="10" creationId="{A051D8B7-390F-0E58-E75F-DA6E973120F3}"/>
          </ac:spMkLst>
        </pc:spChg>
        <pc:spChg chg="add mod">
          <ac:chgData name="SHADIH HUSSEIN KHALLL QUDAIH" userId="c61c99c5-8879-40d4-ae6d-588650192bed" providerId="ADAL" clId="{C9CF55A0-AFE0-4F46-B056-032E421D267F}" dt="2025-03-03T04:24:00.872" v="195" actId="1076"/>
          <ac:spMkLst>
            <pc:docMk/>
            <pc:sldMk cId="2174717053" sldId="11608"/>
            <ac:spMk id="11" creationId="{8F50FA5E-3437-D84E-0229-D9B62A8D22FD}"/>
          </ac:spMkLst>
        </pc:spChg>
        <pc:spChg chg="del">
          <ac:chgData name="SHADIH HUSSEIN KHALLL QUDAIH" userId="c61c99c5-8879-40d4-ae6d-588650192bed" providerId="ADAL" clId="{C9CF55A0-AFE0-4F46-B056-032E421D267F}" dt="2025-03-03T03:59:34.888" v="17" actId="478"/>
          <ac:spMkLst>
            <pc:docMk/>
            <pc:sldMk cId="2174717053" sldId="11608"/>
            <ac:spMk id="13" creationId="{1A3D2276-B9E3-0EC3-8E3C-7ED2ADF06963}"/>
          </ac:spMkLst>
        </pc:spChg>
        <pc:spChg chg="del">
          <ac:chgData name="SHADIH HUSSEIN KHALLL QUDAIH" userId="c61c99c5-8879-40d4-ae6d-588650192bed" providerId="ADAL" clId="{C9CF55A0-AFE0-4F46-B056-032E421D267F}" dt="2025-03-03T03:59:29.791" v="15" actId="478"/>
          <ac:spMkLst>
            <pc:docMk/>
            <pc:sldMk cId="2174717053" sldId="11608"/>
            <ac:spMk id="16" creationId="{1EBBB090-3363-459C-3A8F-BD001A3C2D61}"/>
          </ac:spMkLst>
        </pc:spChg>
        <pc:spChg chg="del">
          <ac:chgData name="SHADIH HUSSEIN KHALLL QUDAIH" userId="c61c99c5-8879-40d4-ae6d-588650192bed" providerId="ADAL" clId="{C9CF55A0-AFE0-4F46-B056-032E421D267F}" dt="2025-03-03T03:59:32.415" v="16" actId="478"/>
          <ac:spMkLst>
            <pc:docMk/>
            <pc:sldMk cId="2174717053" sldId="11608"/>
            <ac:spMk id="17" creationId="{F0696604-3AA8-8F04-217B-3E1FE4280BEA}"/>
          </ac:spMkLst>
        </pc:spChg>
        <pc:spChg chg="del">
          <ac:chgData name="SHADIH HUSSEIN KHALLL QUDAIH" userId="c61c99c5-8879-40d4-ae6d-588650192bed" providerId="ADAL" clId="{C9CF55A0-AFE0-4F46-B056-032E421D267F}" dt="2025-03-03T03:59:37.830" v="18" actId="478"/>
          <ac:spMkLst>
            <pc:docMk/>
            <pc:sldMk cId="2174717053" sldId="11608"/>
            <ac:spMk id="18" creationId="{E017ADC4-AB19-67DD-A65B-C57CEACF4CD7}"/>
          </ac:spMkLst>
        </pc:spChg>
        <pc:spChg chg="add mod">
          <ac:chgData name="SHADIH HUSSEIN KHALLL QUDAIH" userId="c61c99c5-8879-40d4-ae6d-588650192bed" providerId="ADAL" clId="{C9CF55A0-AFE0-4F46-B056-032E421D267F}" dt="2025-03-03T04:23:39.309" v="191" actId="1076"/>
          <ac:spMkLst>
            <pc:docMk/>
            <pc:sldMk cId="2174717053" sldId="11608"/>
            <ac:spMk id="19" creationId="{591B062E-F097-5779-C7F3-83036627A299}"/>
          </ac:spMkLst>
        </pc:spChg>
        <pc:spChg chg="add mod">
          <ac:chgData name="SHADIH HUSSEIN KHALLL QUDAIH" userId="c61c99c5-8879-40d4-ae6d-588650192bed" providerId="ADAL" clId="{C9CF55A0-AFE0-4F46-B056-032E421D267F}" dt="2025-03-03T04:23:06.658" v="184" actId="1076"/>
          <ac:spMkLst>
            <pc:docMk/>
            <pc:sldMk cId="2174717053" sldId="11608"/>
            <ac:spMk id="20" creationId="{454B1C76-EFE6-FE60-0BF4-3BBCBB0EF273}"/>
          </ac:spMkLst>
        </pc:spChg>
        <pc:spChg chg="add mod">
          <ac:chgData name="SHADIH HUSSEIN KHALLL QUDAIH" userId="c61c99c5-8879-40d4-ae6d-588650192bed" providerId="ADAL" clId="{C9CF55A0-AFE0-4F46-B056-032E421D267F}" dt="2025-03-03T04:23:22.517" v="189" actId="1076"/>
          <ac:spMkLst>
            <pc:docMk/>
            <pc:sldMk cId="2174717053" sldId="11608"/>
            <ac:spMk id="21" creationId="{215E7193-8A06-45D5-96CA-616E854ABE60}"/>
          </ac:spMkLst>
        </pc:spChg>
        <pc:graphicFrameChg chg="mod modGraphic">
          <ac:chgData name="SHADIH HUSSEIN KHALLL QUDAIH" userId="c61c99c5-8879-40d4-ae6d-588650192bed" providerId="ADAL" clId="{C9CF55A0-AFE0-4F46-B056-032E421D267F}" dt="2025-03-03T03:59:13.898" v="10" actId="255"/>
          <ac:graphicFrameMkLst>
            <pc:docMk/>
            <pc:sldMk cId="2174717053" sldId="11608"/>
            <ac:graphicFrameMk id="12" creationId="{9FA04C22-F74D-7923-FEC0-FC61FA76ED4E}"/>
          </ac:graphicFrameMkLst>
        </pc:graphicFrameChg>
        <pc:picChg chg="add mod">
          <ac:chgData name="SHADIH HUSSEIN KHALLL QUDAIH" userId="c61c99c5-8879-40d4-ae6d-588650192bed" providerId="ADAL" clId="{C9CF55A0-AFE0-4F46-B056-032E421D267F}" dt="2025-03-03T04:23:53.688" v="193" actId="1076"/>
          <ac:picMkLst>
            <pc:docMk/>
            <pc:sldMk cId="2174717053" sldId="11608"/>
            <ac:picMk id="3" creationId="{AF2A1C24-5467-1318-8FF3-DBAB9D435E39}"/>
          </ac:picMkLst>
        </pc:picChg>
        <pc:picChg chg="add mod">
          <ac:chgData name="SHADIH HUSSEIN KHALLL QUDAIH" userId="c61c99c5-8879-40d4-ae6d-588650192bed" providerId="ADAL" clId="{C9CF55A0-AFE0-4F46-B056-032E421D267F}" dt="2025-03-03T04:23:44.599" v="192" actId="1076"/>
          <ac:picMkLst>
            <pc:docMk/>
            <pc:sldMk cId="2174717053" sldId="11608"/>
            <ac:picMk id="5" creationId="{05E0E001-7099-B81E-7CC3-E50383D132C8}"/>
          </ac:picMkLst>
        </pc:picChg>
        <pc:picChg chg="del">
          <ac:chgData name="SHADIH HUSSEIN KHALLL QUDAIH" userId="c61c99c5-8879-40d4-ae6d-588650192bed" providerId="ADAL" clId="{C9CF55A0-AFE0-4F46-B056-032E421D267F}" dt="2025-03-03T03:59:23.671" v="14" actId="478"/>
          <ac:picMkLst>
            <pc:docMk/>
            <pc:sldMk cId="2174717053" sldId="11608"/>
            <ac:picMk id="6" creationId="{D4B9AE8E-6CBE-5A97-042B-BD9F71C2C3D5}"/>
          </ac:picMkLst>
        </pc:picChg>
        <pc:picChg chg="del">
          <ac:chgData name="SHADIH HUSSEIN KHALLL QUDAIH" userId="c61c99c5-8879-40d4-ae6d-588650192bed" providerId="ADAL" clId="{C9CF55A0-AFE0-4F46-B056-032E421D267F}" dt="2025-03-03T03:59:21.231" v="13" actId="478"/>
          <ac:picMkLst>
            <pc:docMk/>
            <pc:sldMk cId="2174717053" sldId="11608"/>
            <ac:picMk id="7" creationId="{09F3FCA4-7F84-FA2D-2C6B-14AB7F436A44}"/>
          </ac:picMkLst>
        </pc:picChg>
        <pc:picChg chg="del">
          <ac:chgData name="SHADIH HUSSEIN KHALLL QUDAIH" userId="c61c99c5-8879-40d4-ae6d-588650192bed" providerId="ADAL" clId="{C9CF55A0-AFE0-4F46-B056-032E421D267F}" dt="2025-03-03T03:59:19.206" v="12" actId="478"/>
          <ac:picMkLst>
            <pc:docMk/>
            <pc:sldMk cId="2174717053" sldId="11608"/>
            <ac:picMk id="14" creationId="{9D695BDC-2822-80EC-D9BC-47DB1AF32396}"/>
          </ac:picMkLst>
        </pc:picChg>
        <pc:picChg chg="del">
          <ac:chgData name="SHADIH HUSSEIN KHALLL QUDAIH" userId="c61c99c5-8879-40d4-ae6d-588650192bed" providerId="ADAL" clId="{C9CF55A0-AFE0-4F46-B056-032E421D267F}" dt="2025-03-03T03:59:17.117" v="11" actId="478"/>
          <ac:picMkLst>
            <pc:docMk/>
            <pc:sldMk cId="2174717053" sldId="11608"/>
            <ac:picMk id="15" creationId="{201DAE54-BFA6-FAE4-43F8-37E176CB1A47}"/>
          </ac:picMkLst>
        </pc:picChg>
        <pc:picChg chg="add del mod">
          <ac:chgData name="SHADIH HUSSEIN KHALLL QUDAIH" userId="c61c99c5-8879-40d4-ae6d-588650192bed" providerId="ADAL" clId="{C9CF55A0-AFE0-4F46-B056-032E421D267F}" dt="2025-03-03T04:22:22.449" v="172" actId="478"/>
          <ac:picMkLst>
            <pc:docMk/>
            <pc:sldMk cId="2174717053" sldId="11608"/>
            <ac:picMk id="1026" creationId="{B8B7456D-F36C-C97E-676C-EBCCA5A72A8F}"/>
          </ac:picMkLst>
        </pc:picChg>
        <pc:picChg chg="add mod">
          <ac:chgData name="SHADIH HUSSEIN KHALLL QUDAIH" userId="c61c99c5-8879-40d4-ae6d-588650192bed" providerId="ADAL" clId="{C9CF55A0-AFE0-4F46-B056-032E421D267F}" dt="2025-03-03T04:22:30.150" v="173" actId="1076"/>
          <ac:picMkLst>
            <pc:docMk/>
            <pc:sldMk cId="2174717053" sldId="11608"/>
            <ac:picMk id="1028" creationId="{DD3836D7-EEBB-C149-9C9F-7818B0C9FFCD}"/>
          </ac:picMkLst>
        </pc:picChg>
        <pc:picChg chg="add mod">
          <ac:chgData name="SHADIH HUSSEIN KHALLL QUDAIH" userId="c61c99c5-8879-40d4-ae6d-588650192bed" providerId="ADAL" clId="{C9CF55A0-AFE0-4F46-B056-032E421D267F}" dt="2025-03-03T04:23:55.993" v="194" actId="14100"/>
          <ac:picMkLst>
            <pc:docMk/>
            <pc:sldMk cId="2174717053" sldId="11608"/>
            <ac:picMk id="1030" creationId="{C33F32CD-8007-2272-DE0F-B799BC843DFC}"/>
          </ac:picMkLst>
        </pc:picChg>
        <pc:picChg chg="add mod">
          <ac:chgData name="SHADIH HUSSEIN KHALLL QUDAIH" userId="c61c99c5-8879-40d4-ae6d-588650192bed" providerId="ADAL" clId="{C9CF55A0-AFE0-4F46-B056-032E421D267F}" dt="2025-03-03T04:23:25.023" v="190" actId="14100"/>
          <ac:picMkLst>
            <pc:docMk/>
            <pc:sldMk cId="2174717053" sldId="11608"/>
            <ac:picMk id="1032" creationId="{ED54EB2E-36AB-DC20-BEF5-4769B4076BF6}"/>
          </ac:picMkLst>
        </pc:picChg>
        <pc:picChg chg="add mod">
          <ac:chgData name="SHADIH HUSSEIN KHALLL QUDAIH" userId="c61c99c5-8879-40d4-ae6d-588650192bed" providerId="ADAL" clId="{C9CF55A0-AFE0-4F46-B056-032E421D267F}" dt="2025-03-03T04:23:18.862" v="188" actId="14100"/>
          <ac:picMkLst>
            <pc:docMk/>
            <pc:sldMk cId="2174717053" sldId="11608"/>
            <ac:picMk id="1034" creationId="{D343163C-93AC-FCD3-1293-E8E647162BBB}"/>
          </ac:picMkLst>
        </pc:picChg>
      </pc:sldChg>
      <pc:sldChg chg="addSp delSp modSp mod">
        <pc:chgData name="SHADIH HUSSEIN KHALLL QUDAIH" userId="c61c99c5-8879-40d4-ae6d-588650192bed" providerId="ADAL" clId="{C9CF55A0-AFE0-4F46-B056-032E421D267F}" dt="2025-03-03T04:30:36.302" v="242" actId="1076"/>
        <pc:sldMkLst>
          <pc:docMk/>
          <pc:sldMk cId="1337344781" sldId="11609"/>
        </pc:sldMkLst>
        <pc:spChg chg="add del">
          <ac:chgData name="SHADIH HUSSEIN KHALLL QUDAIH" userId="c61c99c5-8879-40d4-ae6d-588650192bed" providerId="ADAL" clId="{C9CF55A0-AFE0-4F46-B056-032E421D267F}" dt="2025-03-03T04:29:51.043" v="234" actId="478"/>
          <ac:spMkLst>
            <pc:docMk/>
            <pc:sldMk cId="1337344781" sldId="11609"/>
            <ac:spMk id="2" creationId="{22617793-FEED-5054-F229-39509866F7E1}"/>
          </ac:spMkLst>
        </pc:spChg>
        <pc:spChg chg="mod">
          <ac:chgData name="SHADIH HUSSEIN KHALLL QUDAIH" userId="c61c99c5-8879-40d4-ae6d-588650192bed" providerId="ADAL" clId="{C9CF55A0-AFE0-4F46-B056-032E421D267F}" dt="2025-03-03T04:26:37.084" v="202" actId="20577"/>
          <ac:spMkLst>
            <pc:docMk/>
            <pc:sldMk cId="1337344781" sldId="11609"/>
            <ac:spMk id="4" creationId="{32CA323E-4687-FAFE-72DE-A43B45E39522}"/>
          </ac:spMkLst>
        </pc:spChg>
        <pc:spChg chg="add mod">
          <ac:chgData name="SHADIH HUSSEIN KHALLL QUDAIH" userId="c61c99c5-8879-40d4-ae6d-588650192bed" providerId="ADAL" clId="{C9CF55A0-AFE0-4F46-B056-032E421D267F}" dt="2025-03-03T04:30:30.691" v="240" actId="1076"/>
          <ac:spMkLst>
            <pc:docMk/>
            <pc:sldMk cId="1337344781" sldId="11609"/>
            <ac:spMk id="7" creationId="{3A77E9C4-57BF-7973-98B3-C9409C97C586}"/>
          </ac:spMkLst>
        </pc:spChg>
        <pc:spChg chg="mod">
          <ac:chgData name="SHADIH HUSSEIN KHALLL QUDAIH" userId="c61c99c5-8879-40d4-ae6d-588650192bed" providerId="ADAL" clId="{C9CF55A0-AFE0-4F46-B056-032E421D267F}" dt="2025-03-03T04:27:36.835" v="213" actId="1076"/>
          <ac:spMkLst>
            <pc:docMk/>
            <pc:sldMk cId="1337344781" sldId="11609"/>
            <ac:spMk id="10" creationId="{30182B53-5AD5-ADCD-4B89-CB471F071522}"/>
          </ac:spMkLst>
        </pc:spChg>
        <pc:spChg chg="del">
          <ac:chgData name="SHADIH HUSSEIN KHALLL QUDAIH" userId="c61c99c5-8879-40d4-ae6d-588650192bed" providerId="ADAL" clId="{C9CF55A0-AFE0-4F46-B056-032E421D267F}" dt="2025-03-03T04:27:01.348" v="204" actId="478"/>
          <ac:spMkLst>
            <pc:docMk/>
            <pc:sldMk cId="1337344781" sldId="11609"/>
            <ac:spMk id="11" creationId="{66EBC288-A6B4-087B-390B-12D24EC2C393}"/>
          </ac:spMkLst>
        </pc:spChg>
        <pc:spChg chg="del">
          <ac:chgData name="SHADIH HUSSEIN KHALLL QUDAIH" userId="c61c99c5-8879-40d4-ae6d-588650192bed" providerId="ADAL" clId="{C9CF55A0-AFE0-4F46-B056-032E421D267F}" dt="2025-03-03T04:27:41.915" v="214" actId="478"/>
          <ac:spMkLst>
            <pc:docMk/>
            <pc:sldMk cId="1337344781" sldId="11609"/>
            <ac:spMk id="19" creationId="{D25CF821-5809-CBC0-1809-2EAAE60AA48C}"/>
          </ac:spMkLst>
        </pc:spChg>
        <pc:spChg chg="mod">
          <ac:chgData name="SHADIH HUSSEIN KHALLL QUDAIH" userId="c61c99c5-8879-40d4-ae6d-588650192bed" providerId="ADAL" clId="{C9CF55A0-AFE0-4F46-B056-032E421D267F}" dt="2025-03-03T04:30:36.302" v="242" actId="1076"/>
          <ac:spMkLst>
            <pc:docMk/>
            <pc:sldMk cId="1337344781" sldId="11609"/>
            <ac:spMk id="20" creationId="{3CB38458-0EE5-E849-CA20-FE2BF816432A}"/>
          </ac:spMkLst>
        </pc:spChg>
        <pc:spChg chg="del">
          <ac:chgData name="SHADIH HUSSEIN KHALLL QUDAIH" userId="c61c99c5-8879-40d4-ae6d-588650192bed" providerId="ADAL" clId="{C9CF55A0-AFE0-4F46-B056-032E421D267F}" dt="2025-03-03T04:27:21.531" v="208" actId="478"/>
          <ac:spMkLst>
            <pc:docMk/>
            <pc:sldMk cId="1337344781" sldId="11609"/>
            <ac:spMk id="21" creationId="{640AC023-A82F-8B15-43D6-C136C5FA5E87}"/>
          </ac:spMkLst>
        </pc:spChg>
        <pc:picChg chg="del">
          <ac:chgData name="SHADIH HUSSEIN KHALLL QUDAIH" userId="c61c99c5-8879-40d4-ae6d-588650192bed" providerId="ADAL" clId="{C9CF55A0-AFE0-4F46-B056-032E421D267F}" dt="2025-03-03T04:26:58.843" v="203" actId="478"/>
          <ac:picMkLst>
            <pc:docMk/>
            <pc:sldMk cId="1337344781" sldId="11609"/>
            <ac:picMk id="3" creationId="{05B4389D-69B8-3A42-B748-2E3607CBFE94}"/>
          </ac:picMkLst>
        </pc:picChg>
        <pc:picChg chg="del">
          <ac:chgData name="SHADIH HUSSEIN KHALLL QUDAIH" userId="c61c99c5-8879-40d4-ae6d-588650192bed" providerId="ADAL" clId="{C9CF55A0-AFE0-4F46-B056-032E421D267F}" dt="2025-03-03T04:27:13.347" v="205" actId="478"/>
          <ac:picMkLst>
            <pc:docMk/>
            <pc:sldMk cId="1337344781" sldId="11609"/>
            <ac:picMk id="5" creationId="{6B7363F6-4268-66C0-35C3-A3BD72D674C6}"/>
          </ac:picMkLst>
        </pc:picChg>
        <pc:picChg chg="add mod">
          <ac:chgData name="SHADIH HUSSEIN KHALLL QUDAIH" userId="c61c99c5-8879-40d4-ae6d-588650192bed" providerId="ADAL" clId="{C9CF55A0-AFE0-4F46-B056-032E421D267F}" dt="2025-03-03T04:30:26.935" v="239" actId="14100"/>
          <ac:picMkLst>
            <pc:docMk/>
            <pc:sldMk cId="1337344781" sldId="11609"/>
            <ac:picMk id="6" creationId="{0DE59005-17F4-BC1D-B17E-68B667F616CC}"/>
          </ac:picMkLst>
        </pc:picChg>
        <pc:picChg chg="add del">
          <ac:chgData name="SHADIH HUSSEIN KHALLL QUDAIH" userId="c61c99c5-8879-40d4-ae6d-588650192bed" providerId="ADAL" clId="{C9CF55A0-AFE0-4F46-B056-032E421D267F}" dt="2025-03-03T04:29:52.615" v="235" actId="478"/>
          <ac:picMkLst>
            <pc:docMk/>
            <pc:sldMk cId="1337344781" sldId="11609"/>
            <ac:picMk id="1028" creationId="{6996AE60-F1B9-4BB4-68CE-A3D552A4EFDC}"/>
          </ac:picMkLst>
        </pc:picChg>
        <pc:picChg chg="mod">
          <ac:chgData name="SHADIH HUSSEIN KHALLL QUDAIH" userId="c61c99c5-8879-40d4-ae6d-588650192bed" providerId="ADAL" clId="{C9CF55A0-AFE0-4F46-B056-032E421D267F}" dt="2025-03-03T04:30:08.279" v="238" actId="14100"/>
          <ac:picMkLst>
            <pc:docMk/>
            <pc:sldMk cId="1337344781" sldId="11609"/>
            <ac:picMk id="1030" creationId="{AF7A1DB4-7D7E-D1A5-50C6-375A1DE52996}"/>
          </ac:picMkLst>
        </pc:picChg>
        <pc:picChg chg="mod">
          <ac:chgData name="SHADIH HUSSEIN KHALLL QUDAIH" userId="c61c99c5-8879-40d4-ae6d-588650192bed" providerId="ADAL" clId="{C9CF55A0-AFE0-4F46-B056-032E421D267F}" dt="2025-03-03T04:30:32.470" v="241" actId="1076"/>
          <ac:picMkLst>
            <pc:docMk/>
            <pc:sldMk cId="1337344781" sldId="11609"/>
            <ac:picMk id="1032" creationId="{AA16785D-27EB-8DC5-F327-36E3D4C55582}"/>
          </ac:picMkLst>
        </pc:picChg>
        <pc:picChg chg="del">
          <ac:chgData name="SHADIH HUSSEIN KHALLL QUDAIH" userId="c61c99c5-8879-40d4-ae6d-588650192bed" providerId="ADAL" clId="{C9CF55A0-AFE0-4F46-B056-032E421D267F}" dt="2025-03-03T04:27:15.886" v="206" actId="478"/>
          <ac:picMkLst>
            <pc:docMk/>
            <pc:sldMk cId="1337344781" sldId="11609"/>
            <ac:picMk id="1034" creationId="{085F1328-175F-8A9F-3F0F-5D7314997890}"/>
          </ac:picMkLst>
        </pc:picChg>
      </pc:sldChg>
      <pc:sldChg chg="del">
        <pc:chgData name="SHADIH HUSSEIN KHALLL QUDAIH" userId="c61c99c5-8879-40d4-ae6d-588650192bed" providerId="ADAL" clId="{C9CF55A0-AFE0-4F46-B056-032E421D267F}" dt="2025-03-03T04:25:10.744" v="197" actId="2696"/>
        <pc:sldMkLst>
          <pc:docMk/>
          <pc:sldMk cId="3247626728" sldId="11609"/>
        </pc:sldMkLst>
      </pc:sldChg>
      <pc:sldChg chg="del">
        <pc:chgData name="SHADIH HUSSEIN KHALLL QUDAIH" userId="c61c99c5-8879-40d4-ae6d-588650192bed" providerId="ADAL" clId="{C9CF55A0-AFE0-4F46-B056-032E421D267F}" dt="2025-03-03T04:25:14.138" v="198" actId="2696"/>
        <pc:sldMkLst>
          <pc:docMk/>
          <pc:sldMk cId="351119663" sldId="11610"/>
        </pc:sldMkLst>
      </pc:sldChg>
      <pc:sldChg chg="addSp delSp modSp mod">
        <pc:chgData name="SHADIH HUSSEIN KHALLL QUDAIH" userId="c61c99c5-8879-40d4-ae6d-588650192bed" providerId="ADAL" clId="{C9CF55A0-AFE0-4F46-B056-032E421D267F}" dt="2025-03-03T04:41:49.136" v="293" actId="20577"/>
        <pc:sldMkLst>
          <pc:docMk/>
          <pc:sldMk cId="3947737215" sldId="11611"/>
        </pc:sldMkLst>
        <pc:spChg chg="mod">
          <ac:chgData name="SHADIH HUSSEIN KHALLL QUDAIH" userId="c61c99c5-8879-40d4-ae6d-588650192bed" providerId="ADAL" clId="{C9CF55A0-AFE0-4F46-B056-032E421D267F}" dt="2025-03-03T04:40:29.317" v="280" actId="20577"/>
          <ac:spMkLst>
            <pc:docMk/>
            <pc:sldMk cId="3947737215" sldId="11611"/>
            <ac:spMk id="2" creationId="{2FD31695-10A2-798E-8A6A-B270D2A3E8FE}"/>
          </ac:spMkLst>
        </pc:spChg>
        <pc:spChg chg="mod">
          <ac:chgData name="SHADIH HUSSEIN KHALLL QUDAIH" userId="c61c99c5-8879-40d4-ae6d-588650192bed" providerId="ADAL" clId="{C9CF55A0-AFE0-4F46-B056-032E421D267F}" dt="2025-03-03T04:38:10.129" v="249" actId="20577"/>
          <ac:spMkLst>
            <pc:docMk/>
            <pc:sldMk cId="3947737215" sldId="11611"/>
            <ac:spMk id="4" creationId="{8169DDB5-0CDD-FB79-EF15-19E83D2D370C}"/>
          </ac:spMkLst>
        </pc:spChg>
        <pc:spChg chg="del">
          <ac:chgData name="SHADIH HUSSEIN KHALLL QUDAIH" userId="c61c99c5-8879-40d4-ae6d-588650192bed" providerId="ADAL" clId="{C9CF55A0-AFE0-4F46-B056-032E421D267F}" dt="2025-03-03T04:39:06.483" v="266" actId="478"/>
          <ac:spMkLst>
            <pc:docMk/>
            <pc:sldMk cId="3947737215" sldId="11611"/>
            <ac:spMk id="10" creationId="{6470F6D0-9D1F-1532-288E-61F48D341E6A}"/>
          </ac:spMkLst>
        </pc:spChg>
        <pc:spChg chg="del">
          <ac:chgData name="SHADIH HUSSEIN KHALLL QUDAIH" userId="c61c99c5-8879-40d4-ae6d-588650192bed" providerId="ADAL" clId="{C9CF55A0-AFE0-4F46-B056-032E421D267F}" dt="2025-03-03T04:39:09.654" v="267" actId="478"/>
          <ac:spMkLst>
            <pc:docMk/>
            <pc:sldMk cId="3947737215" sldId="11611"/>
            <ac:spMk id="11" creationId="{61ED1920-18BD-5942-7196-C2DBD5B08278}"/>
          </ac:spMkLst>
        </pc:spChg>
        <pc:spChg chg="mod">
          <ac:chgData name="SHADIH HUSSEIN KHALLL QUDAIH" userId="c61c99c5-8879-40d4-ae6d-588650192bed" providerId="ADAL" clId="{C9CF55A0-AFE0-4F46-B056-032E421D267F}" dt="2025-03-03T04:41:49.136" v="293" actId="20577"/>
          <ac:spMkLst>
            <pc:docMk/>
            <pc:sldMk cId="3947737215" sldId="11611"/>
            <ac:spMk id="19" creationId="{B0B457CA-F0AF-76DA-F7F6-BEB18AA0FE9B}"/>
          </ac:spMkLst>
        </pc:spChg>
        <pc:picChg chg="del">
          <ac:chgData name="SHADIH HUSSEIN KHALLL QUDAIH" userId="c61c99c5-8879-40d4-ae6d-588650192bed" providerId="ADAL" clId="{C9CF55A0-AFE0-4F46-B056-032E421D267F}" dt="2025-03-03T04:38:18.854" v="252" actId="478"/>
          <ac:picMkLst>
            <pc:docMk/>
            <pc:sldMk cId="3947737215" sldId="11611"/>
            <ac:picMk id="3" creationId="{3DF4AC60-40CF-9824-12BF-7AF4A071E0A3}"/>
          </ac:picMkLst>
        </pc:picChg>
        <pc:picChg chg="del">
          <ac:chgData name="SHADIH HUSSEIN KHALLL QUDAIH" userId="c61c99c5-8879-40d4-ae6d-588650192bed" providerId="ADAL" clId="{C9CF55A0-AFE0-4F46-B056-032E421D267F}" dt="2025-03-03T04:38:20.958" v="253" actId="478"/>
          <ac:picMkLst>
            <pc:docMk/>
            <pc:sldMk cId="3947737215" sldId="11611"/>
            <ac:picMk id="5" creationId="{0C1812DB-5A79-D806-D619-6856328315D8}"/>
          </ac:picMkLst>
        </pc:picChg>
        <pc:picChg chg="add mod">
          <ac:chgData name="SHADIH HUSSEIN KHALLL QUDAIH" userId="c61c99c5-8879-40d4-ae6d-588650192bed" providerId="ADAL" clId="{C9CF55A0-AFE0-4F46-B056-032E421D267F}" dt="2025-03-03T04:39:15.885" v="269" actId="1076"/>
          <ac:picMkLst>
            <pc:docMk/>
            <pc:sldMk cId="3947737215" sldId="11611"/>
            <ac:picMk id="6" creationId="{F48D7981-4DC8-B169-47C8-6AC91D4C8E61}"/>
          </ac:picMkLst>
        </pc:picChg>
        <pc:picChg chg="add mod">
          <ac:chgData name="SHADIH HUSSEIN KHALLL QUDAIH" userId="c61c99c5-8879-40d4-ae6d-588650192bed" providerId="ADAL" clId="{C9CF55A0-AFE0-4F46-B056-032E421D267F}" dt="2025-03-03T04:40:22.658" v="275" actId="1076"/>
          <ac:picMkLst>
            <pc:docMk/>
            <pc:sldMk cId="3947737215" sldId="11611"/>
            <ac:picMk id="7" creationId="{5B5CABD8-96AB-45D7-1B2E-5916C9518926}"/>
          </ac:picMkLst>
        </pc:picChg>
        <pc:picChg chg="del">
          <ac:chgData name="SHADIH HUSSEIN KHALLL QUDAIH" userId="c61c99c5-8879-40d4-ae6d-588650192bed" providerId="ADAL" clId="{C9CF55A0-AFE0-4F46-B056-032E421D267F}" dt="2025-03-03T04:38:14.585" v="250" actId="478"/>
          <ac:picMkLst>
            <pc:docMk/>
            <pc:sldMk cId="3947737215" sldId="11611"/>
            <ac:picMk id="1028" creationId="{46481CBA-BFC9-2A0C-C586-52D7FAE56A50}"/>
          </ac:picMkLst>
        </pc:picChg>
        <pc:picChg chg="del">
          <ac:chgData name="SHADIH HUSSEIN KHALLL QUDAIH" userId="c61c99c5-8879-40d4-ae6d-588650192bed" providerId="ADAL" clId="{C9CF55A0-AFE0-4F46-B056-032E421D267F}" dt="2025-03-03T04:38:16.813" v="251" actId="478"/>
          <ac:picMkLst>
            <pc:docMk/>
            <pc:sldMk cId="3947737215" sldId="11611"/>
            <ac:picMk id="1030" creationId="{32A6FE35-ADA9-3040-463C-713F250F2166}"/>
          </ac:picMkLst>
        </pc:picChg>
        <pc:picChg chg="del">
          <ac:chgData name="SHADIH HUSSEIN KHALLL QUDAIH" userId="c61c99c5-8879-40d4-ae6d-588650192bed" providerId="ADAL" clId="{C9CF55A0-AFE0-4F46-B056-032E421D267F}" dt="2025-03-03T04:38:22.662" v="254" actId="478"/>
          <ac:picMkLst>
            <pc:docMk/>
            <pc:sldMk cId="3947737215" sldId="11611"/>
            <ac:picMk id="1032" creationId="{DB818221-619F-C6E6-3DE0-42380B21C4CE}"/>
          </ac:picMkLst>
        </pc:picChg>
        <pc:picChg chg="del">
          <ac:chgData name="SHADIH HUSSEIN KHALLL QUDAIH" userId="c61c99c5-8879-40d4-ae6d-588650192bed" providerId="ADAL" clId="{C9CF55A0-AFE0-4F46-B056-032E421D267F}" dt="2025-03-03T04:38:24.635" v="255" actId="478"/>
          <ac:picMkLst>
            <pc:docMk/>
            <pc:sldMk cId="3947737215" sldId="11611"/>
            <ac:picMk id="1034" creationId="{6CE717DD-974B-C6BF-87F4-4549A220E685}"/>
          </ac:picMkLst>
        </pc:picChg>
      </pc:sldChg>
      <pc:sldChg chg="add del">
        <pc:chgData name="SHADIH HUSSEIN KHALLL QUDAIH" userId="c61c99c5-8879-40d4-ae6d-588650192bed" providerId="ADAL" clId="{C9CF55A0-AFE0-4F46-B056-032E421D267F}" dt="2025-03-03T04:38:31.899" v="257"/>
        <pc:sldMkLst>
          <pc:docMk/>
          <pc:sldMk cId="3547503613" sldId="1161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D5CB9-A9CA-C55A-BD42-974236C3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9FA04C22-F74D-7923-FEC0-FC61FA76E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56334"/>
              </p:ext>
            </p:extLst>
          </p:nvPr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61FD9F-55D4-090F-C051-9CAA89D1CFA1}"/>
              </a:ext>
            </a:extLst>
          </p:cNvPr>
          <p:cNvSpPr txBox="1"/>
          <p:nvPr/>
        </p:nvSpPr>
        <p:spPr>
          <a:xfrm>
            <a:off x="3672429" y="2215027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الطالب علي المكونات الاساسية للكيك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8" name="Picture 4" descr="‫أيهما الأفضل للصحة؟ السكر الأبيض أم البني؟‬‎">
            <a:extLst>
              <a:ext uri="{FF2B5EF4-FFF2-40B4-BE49-F238E27FC236}">
                <a16:creationId xmlns:a16="http://schemas.microsoft.com/office/drawing/2014/main" id="{DD3836D7-EEBB-C149-9C9F-7818B0C9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" y="3155623"/>
            <a:ext cx="1960023" cy="16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27">
            <a:extLst>
              <a:ext uri="{FF2B5EF4-FFF2-40B4-BE49-F238E27FC236}">
                <a16:creationId xmlns:a16="http://schemas.microsoft.com/office/drawing/2014/main" id="{0B2FC0BA-BD11-D749-431F-0AA0EEE9B794}"/>
              </a:ext>
            </a:extLst>
          </p:cNvPr>
          <p:cNvSpPr txBox="1"/>
          <p:nvPr/>
        </p:nvSpPr>
        <p:spPr>
          <a:xfrm>
            <a:off x="376369" y="5175251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سكر ابيض</a:t>
            </a:r>
          </a:p>
        </p:txBody>
      </p:sp>
      <p:pic>
        <p:nvPicPr>
          <p:cNvPr id="1030" name="Picture 6" descr="‫ما تأثير الحليب كامل الدسم على الإدراك؟ | الطبي‬‎">
            <a:extLst>
              <a:ext uri="{FF2B5EF4-FFF2-40B4-BE49-F238E27FC236}">
                <a16:creationId xmlns:a16="http://schemas.microsoft.com/office/drawing/2014/main" id="{C33F32CD-8007-2272-DE0F-B799BC843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43" y="4102680"/>
            <a:ext cx="1915388" cy="18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A1C24-5467-1318-8FF3-DBAB9D43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155" y="3095600"/>
            <a:ext cx="1960023" cy="1647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E0E001-7099-B81E-7CC3-E50383D13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328" y="4351339"/>
            <a:ext cx="1416584" cy="1743075"/>
          </a:xfrm>
          <a:prstGeom prst="rect">
            <a:avLst/>
          </a:prstGeom>
        </p:spPr>
      </p:pic>
      <p:pic>
        <p:nvPicPr>
          <p:cNvPr id="1032" name="Picture 8" descr="‫الكيلو دقيق كم كوب يساوي - موصول‬‎">
            <a:extLst>
              <a:ext uri="{FF2B5EF4-FFF2-40B4-BE49-F238E27FC236}">
                <a16:creationId xmlns:a16="http://schemas.microsoft.com/office/drawing/2014/main" id="{ED54EB2E-36AB-DC20-BEF5-4769B4076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62" y="4256089"/>
            <a:ext cx="211145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‫اشتر فوستر كلاركس بيكينج بودر 450 جم | نينجا المملكة العربية السعودية‬‎">
            <a:extLst>
              <a:ext uri="{FF2B5EF4-FFF2-40B4-BE49-F238E27FC236}">
                <a16:creationId xmlns:a16="http://schemas.microsoft.com/office/drawing/2014/main" id="{D343163C-93AC-FCD3-1293-E8E64716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512" y="2915479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051D8B7-390F-0E58-E75F-DA6E973120F3}"/>
              </a:ext>
            </a:extLst>
          </p:cNvPr>
          <p:cNvSpPr txBox="1"/>
          <p:nvPr/>
        </p:nvSpPr>
        <p:spPr>
          <a:xfrm>
            <a:off x="2379091" y="5999164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حليب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8F50FA5E-3437-D84E-0229-D9B62A8D22FD}"/>
              </a:ext>
            </a:extLst>
          </p:cNvPr>
          <p:cNvSpPr txBox="1"/>
          <p:nvPr/>
        </p:nvSpPr>
        <p:spPr>
          <a:xfrm>
            <a:off x="4368431" y="4853815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زبده</a:t>
            </a: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591B062E-F097-5779-C7F3-83036627A299}"/>
              </a:ext>
            </a:extLst>
          </p:cNvPr>
          <p:cNvSpPr txBox="1"/>
          <p:nvPr/>
        </p:nvSpPr>
        <p:spPr>
          <a:xfrm>
            <a:off x="6091991" y="6163787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بيض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454B1C76-EFE6-FE60-0BF4-3BBCBB0EF273}"/>
              </a:ext>
            </a:extLst>
          </p:cNvPr>
          <p:cNvSpPr txBox="1"/>
          <p:nvPr/>
        </p:nvSpPr>
        <p:spPr>
          <a:xfrm>
            <a:off x="8023354" y="6177487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طحين</a:t>
            </a:r>
          </a:p>
        </p:txBody>
      </p:sp>
      <p:sp>
        <p:nvSpPr>
          <p:cNvPr id="21" name="مربع نص 27">
            <a:extLst>
              <a:ext uri="{FF2B5EF4-FFF2-40B4-BE49-F238E27FC236}">
                <a16:creationId xmlns:a16="http://schemas.microsoft.com/office/drawing/2014/main" id="{215E7193-8A06-45D5-96CA-616E854ABE60}"/>
              </a:ext>
            </a:extLst>
          </p:cNvPr>
          <p:cNvSpPr txBox="1"/>
          <p:nvPr/>
        </p:nvSpPr>
        <p:spPr>
          <a:xfrm>
            <a:off x="10218816" y="4879576"/>
            <a:ext cx="1208502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باكينغ باودر</a:t>
            </a:r>
          </a:p>
        </p:txBody>
      </p:sp>
    </p:spTree>
    <p:extLst>
      <p:ext uri="{BB962C8B-B14F-4D97-AF65-F5344CB8AC3E}">
        <p14:creationId xmlns:p14="http://schemas.microsoft.com/office/powerpoint/2010/main" val="217471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60239-57DB-1F2C-33E8-66891FB46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1A57EC04-81E5-4C9A-3FAA-BAA10EC019DE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CA323E-4687-FAFE-72DE-A43B45E39522}"/>
              </a:ext>
            </a:extLst>
          </p:cNvPr>
          <p:cNvSpPr txBox="1"/>
          <p:nvPr/>
        </p:nvSpPr>
        <p:spPr>
          <a:xfrm>
            <a:off x="3672429" y="2215027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الطالب علي المكونات الاساسية للكيك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8" name="Picture 4" descr="‫أيهما الأفضل للصحة؟ السكر الأبيض أم البني؟‬‎">
            <a:extLst>
              <a:ext uri="{FF2B5EF4-FFF2-40B4-BE49-F238E27FC236}">
                <a16:creationId xmlns:a16="http://schemas.microsoft.com/office/drawing/2014/main" id="{6996AE60-F1B9-4BB4-68CE-A3D552A4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" y="3155623"/>
            <a:ext cx="1960023" cy="16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27">
            <a:extLst>
              <a:ext uri="{FF2B5EF4-FFF2-40B4-BE49-F238E27FC236}">
                <a16:creationId xmlns:a16="http://schemas.microsoft.com/office/drawing/2014/main" id="{22617793-FEED-5054-F229-39509866F7E1}"/>
              </a:ext>
            </a:extLst>
          </p:cNvPr>
          <p:cNvSpPr txBox="1"/>
          <p:nvPr/>
        </p:nvSpPr>
        <p:spPr>
          <a:xfrm>
            <a:off x="376369" y="5175251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سكر ابيض</a:t>
            </a:r>
          </a:p>
        </p:txBody>
      </p:sp>
      <p:pic>
        <p:nvPicPr>
          <p:cNvPr id="1030" name="Picture 6" descr="‫ما تأثير الحليب كامل الدسم على الإدراك؟ | الطبي‬‎">
            <a:extLst>
              <a:ext uri="{FF2B5EF4-FFF2-40B4-BE49-F238E27FC236}">
                <a16:creationId xmlns:a16="http://schemas.microsoft.com/office/drawing/2014/main" id="{AF7A1DB4-7D7E-D1A5-50C6-375A1DE5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14" y="3155623"/>
            <a:ext cx="2143124" cy="18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‫الكيلو دقيق كم كوب يساوي - موصول‬‎">
            <a:extLst>
              <a:ext uri="{FF2B5EF4-FFF2-40B4-BE49-F238E27FC236}">
                <a16:creationId xmlns:a16="http://schemas.microsoft.com/office/drawing/2014/main" id="{AA16785D-27EB-8DC5-F327-36E3D4C5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44" y="3003272"/>
            <a:ext cx="2417971" cy="21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30182B53-5AD5-ADCD-4B89-CB471F071522}"/>
              </a:ext>
            </a:extLst>
          </p:cNvPr>
          <p:cNvSpPr txBox="1"/>
          <p:nvPr/>
        </p:nvSpPr>
        <p:spPr>
          <a:xfrm>
            <a:off x="3271637" y="518138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حليب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3CB38458-0EE5-E849-CA20-FE2BF816432A}"/>
              </a:ext>
            </a:extLst>
          </p:cNvPr>
          <p:cNvSpPr txBox="1"/>
          <p:nvPr/>
        </p:nvSpPr>
        <p:spPr>
          <a:xfrm>
            <a:off x="9410511" y="529874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طحين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59005-17F4-BC1D-B17E-68B667F61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395" y="2995781"/>
            <a:ext cx="2302967" cy="2302967"/>
          </a:xfrm>
          <a:prstGeom prst="rect">
            <a:avLst/>
          </a:prstGeom>
        </p:spPr>
      </p:pic>
      <p:sp>
        <p:nvSpPr>
          <p:cNvPr id="7" name="مربع نص 27">
            <a:extLst>
              <a:ext uri="{FF2B5EF4-FFF2-40B4-BE49-F238E27FC236}">
                <a16:creationId xmlns:a16="http://schemas.microsoft.com/office/drawing/2014/main" id="{3A77E9C4-57BF-7973-98B3-C9409C97C586}"/>
              </a:ext>
            </a:extLst>
          </p:cNvPr>
          <p:cNvSpPr txBox="1"/>
          <p:nvPr/>
        </p:nvSpPr>
        <p:spPr>
          <a:xfrm>
            <a:off x="5990731" y="531006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ملح </a:t>
            </a:r>
          </a:p>
        </p:txBody>
      </p:sp>
    </p:spTree>
    <p:extLst>
      <p:ext uri="{BB962C8B-B14F-4D97-AF65-F5344CB8AC3E}">
        <p14:creationId xmlns:p14="http://schemas.microsoft.com/office/powerpoint/2010/main" val="133734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AD6E-719B-FF57-BB28-15533C09A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28C59DFD-7F65-8A4D-1998-CD3B2201BD6E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44F447-80F6-17D2-C28E-F3C51404CEA7}"/>
              </a:ext>
            </a:extLst>
          </p:cNvPr>
          <p:cNvSpPr txBox="1"/>
          <p:nvPr/>
        </p:nvSpPr>
        <p:spPr>
          <a:xfrm>
            <a:off x="3672429" y="2215027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يشير الطالب علي المكونات الاساسية للكيك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8" name="Picture 4" descr="‫أيهما الأفضل للصحة؟ السكر الأبيض أم البني؟‬‎">
            <a:extLst>
              <a:ext uri="{FF2B5EF4-FFF2-40B4-BE49-F238E27FC236}">
                <a16:creationId xmlns:a16="http://schemas.microsoft.com/office/drawing/2014/main" id="{EF634B40-E704-7166-DB08-8A2B530F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" y="3155623"/>
            <a:ext cx="1960023" cy="16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27">
            <a:extLst>
              <a:ext uri="{FF2B5EF4-FFF2-40B4-BE49-F238E27FC236}">
                <a16:creationId xmlns:a16="http://schemas.microsoft.com/office/drawing/2014/main" id="{7B7ECB26-5CEA-1AAD-EFAD-D0DD296AC23E}"/>
              </a:ext>
            </a:extLst>
          </p:cNvPr>
          <p:cNvSpPr txBox="1"/>
          <p:nvPr/>
        </p:nvSpPr>
        <p:spPr>
          <a:xfrm>
            <a:off x="376369" y="5175251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سكر ابيض</a:t>
            </a:r>
          </a:p>
        </p:txBody>
      </p:sp>
      <p:pic>
        <p:nvPicPr>
          <p:cNvPr id="1030" name="Picture 6" descr="‫ما تأثير الحليب كامل الدسم على الإدراك؟ | الطبي‬‎">
            <a:extLst>
              <a:ext uri="{FF2B5EF4-FFF2-40B4-BE49-F238E27FC236}">
                <a16:creationId xmlns:a16="http://schemas.microsoft.com/office/drawing/2014/main" id="{8B04C118-CA47-0C99-B572-E7EA63B9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14" y="3155623"/>
            <a:ext cx="2143124" cy="18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‫الكيلو دقيق كم كوب يساوي - موصول‬‎">
            <a:extLst>
              <a:ext uri="{FF2B5EF4-FFF2-40B4-BE49-F238E27FC236}">
                <a16:creationId xmlns:a16="http://schemas.microsoft.com/office/drawing/2014/main" id="{813D932E-3367-88FE-D8EC-9A231F0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44" y="3003272"/>
            <a:ext cx="2417971" cy="21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6296BC60-613C-7D62-ED4D-C3F6A7A68610}"/>
              </a:ext>
            </a:extLst>
          </p:cNvPr>
          <p:cNvSpPr txBox="1"/>
          <p:nvPr/>
        </p:nvSpPr>
        <p:spPr>
          <a:xfrm>
            <a:off x="3271637" y="518138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حليب</a:t>
            </a: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92BACB5A-3981-5C0B-E335-2862D521D9BF}"/>
              </a:ext>
            </a:extLst>
          </p:cNvPr>
          <p:cNvSpPr txBox="1"/>
          <p:nvPr/>
        </p:nvSpPr>
        <p:spPr>
          <a:xfrm>
            <a:off x="9410511" y="5298748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طحين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A93B3-E081-5641-2F4F-C95A23B1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395" y="2995781"/>
            <a:ext cx="2302967" cy="2302967"/>
          </a:xfrm>
          <a:prstGeom prst="rect">
            <a:avLst/>
          </a:prstGeom>
        </p:spPr>
      </p:pic>
      <p:sp>
        <p:nvSpPr>
          <p:cNvPr id="7" name="مربع نص 27">
            <a:extLst>
              <a:ext uri="{FF2B5EF4-FFF2-40B4-BE49-F238E27FC236}">
                <a16:creationId xmlns:a16="http://schemas.microsoft.com/office/drawing/2014/main" id="{13039496-4DE5-B85A-738F-3C1B8ECBBE39}"/>
              </a:ext>
            </a:extLst>
          </p:cNvPr>
          <p:cNvSpPr txBox="1"/>
          <p:nvPr/>
        </p:nvSpPr>
        <p:spPr>
          <a:xfrm>
            <a:off x="5990731" y="5310062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ملح </a:t>
            </a:r>
          </a:p>
        </p:txBody>
      </p:sp>
    </p:spTree>
    <p:extLst>
      <p:ext uri="{BB962C8B-B14F-4D97-AF65-F5344CB8AC3E}">
        <p14:creationId xmlns:p14="http://schemas.microsoft.com/office/powerpoint/2010/main" val="192020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06C62-C551-42F2-76B5-162AC9ED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0F4F6DC8-5810-1D0F-8C76-EE4F7849D558}"/>
              </a:ext>
            </a:extLst>
          </p:cNvPr>
          <p:cNvGraphicFramePr>
            <a:graphicFrameLocks noGrp="1"/>
          </p:cNvGraphicFramePr>
          <p:nvPr/>
        </p:nvGraphicFramePr>
        <p:xfrm>
          <a:off x="285688" y="658782"/>
          <a:ext cx="11301984" cy="139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المكونات ويحضرها للوصفة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22: تحضير وصفة من الطعام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69DDB5-0CDD-FB79-EF15-19E83D2D370C}"/>
              </a:ext>
            </a:extLst>
          </p:cNvPr>
          <p:cNvSpPr txBox="1"/>
          <p:nvPr/>
        </p:nvSpPr>
        <p:spPr>
          <a:xfrm>
            <a:off x="3672429" y="2215027"/>
            <a:ext cx="77906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ان يتعرف الطالب علي الادوات الاساسية للكيك</a:t>
            </a:r>
            <a:endParaRPr lang="ar-AE" b="1" i="0" dirty="0">
              <a:solidFill>
                <a:srgbClr val="0070C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مربع نص 27">
            <a:extLst>
              <a:ext uri="{FF2B5EF4-FFF2-40B4-BE49-F238E27FC236}">
                <a16:creationId xmlns:a16="http://schemas.microsoft.com/office/drawing/2014/main" id="{2FD31695-10A2-798E-8A6A-B270D2A3E8FE}"/>
              </a:ext>
            </a:extLst>
          </p:cNvPr>
          <p:cNvSpPr txBox="1"/>
          <p:nvPr/>
        </p:nvSpPr>
        <p:spPr>
          <a:xfrm>
            <a:off x="339957" y="6040220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معالق</a:t>
            </a:r>
          </a:p>
        </p:txBody>
      </p:sp>
      <p:sp>
        <p:nvSpPr>
          <p:cNvPr id="19" name="مربع نص 27">
            <a:extLst>
              <a:ext uri="{FF2B5EF4-FFF2-40B4-BE49-F238E27FC236}">
                <a16:creationId xmlns:a16="http://schemas.microsoft.com/office/drawing/2014/main" id="{B0B457CA-F0AF-76DA-F7F6-BEB18AA0FE9B}"/>
              </a:ext>
            </a:extLst>
          </p:cNvPr>
          <p:cNvSpPr txBox="1"/>
          <p:nvPr/>
        </p:nvSpPr>
        <p:spPr>
          <a:xfrm>
            <a:off x="3672429" y="617748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عجانة كيك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C8268B6A-7A74-68B3-0519-0BE5475E37F4}"/>
              </a:ext>
            </a:extLst>
          </p:cNvPr>
          <p:cNvSpPr txBox="1"/>
          <p:nvPr/>
        </p:nvSpPr>
        <p:spPr>
          <a:xfrm>
            <a:off x="8023354" y="6177487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طحين</a:t>
            </a:r>
          </a:p>
        </p:txBody>
      </p:sp>
      <p:sp>
        <p:nvSpPr>
          <p:cNvPr id="21" name="مربع نص 27">
            <a:extLst>
              <a:ext uri="{FF2B5EF4-FFF2-40B4-BE49-F238E27FC236}">
                <a16:creationId xmlns:a16="http://schemas.microsoft.com/office/drawing/2014/main" id="{9A16B29C-02F6-F8E8-7722-EA63FB9ABD3C}"/>
              </a:ext>
            </a:extLst>
          </p:cNvPr>
          <p:cNvSpPr txBox="1"/>
          <p:nvPr/>
        </p:nvSpPr>
        <p:spPr>
          <a:xfrm>
            <a:off x="10218816" y="4879576"/>
            <a:ext cx="1208502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باكينغ باودر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8D7981-4DC8-B169-47C8-6AC91D4C8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4144"/>
            <a:ext cx="2444578" cy="2444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5CABD8-96AB-45D7-1B2E-5916C9518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548" y="3429000"/>
            <a:ext cx="2444578" cy="24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3721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188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26</cp:revision>
  <dcterms:created xsi:type="dcterms:W3CDTF">2024-07-11T12:32:29Z</dcterms:created>
  <dcterms:modified xsi:type="dcterms:W3CDTF">2025-03-03T04:41:51Z</dcterms:modified>
</cp:coreProperties>
</file>