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8" r:id="rId2"/>
    <p:sldId id="11609" r:id="rId3"/>
    <p:sldId id="11610" r:id="rId4"/>
    <p:sldId id="11611" r:id="rId5"/>
    <p:sldId id="11612" r:id="rId6"/>
    <p:sldId id="11613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/>
        </p14:section>
        <p14:section name="Summary Section" id="{22A9C369-BF5C-4594-9F3B-0B24E4C7D56D}">
          <p14:sldIdLst>
            <p14:sldId id="11608"/>
            <p14:sldId id="11609"/>
            <p14:sldId id="11610"/>
            <p14:sldId id="11611"/>
            <p14:sldId id="11612"/>
            <p14:sldId id="11613"/>
          </p14:sldIdLst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C5FD2-2201-4BE4-A1BC-EC2AD0520BD1}" v="14" dt="2025-03-03T05:47:1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2DFC5FD2-2201-4BE4-A1BC-EC2AD0520BD1}"/>
    <pc:docChg chg="custSel modSld">
      <pc:chgData name="SHADIH HUSSEIN KHALLL QUDAIH" userId="c61c99c5-8879-40d4-ae6d-588650192bed" providerId="ADAL" clId="{2DFC5FD2-2201-4BE4-A1BC-EC2AD0520BD1}" dt="2025-03-03T05:47:30.439" v="122" actId="14100"/>
      <pc:docMkLst>
        <pc:docMk/>
      </pc:docMkLst>
      <pc:sldChg chg="addSp modSp mod">
        <pc:chgData name="SHADIH HUSSEIN KHALLL QUDAIH" userId="c61c99c5-8879-40d4-ae6d-588650192bed" providerId="ADAL" clId="{2DFC5FD2-2201-4BE4-A1BC-EC2AD0520BD1}" dt="2025-03-03T05:45:29.272" v="117" actId="1076"/>
        <pc:sldMkLst>
          <pc:docMk/>
          <pc:sldMk cId="2174717053" sldId="11608"/>
        </pc:sldMkLst>
        <pc:spChg chg="mod">
          <ac:chgData name="SHADIH HUSSEIN KHALLL QUDAIH" userId="c61c99c5-8879-40d4-ae6d-588650192bed" providerId="ADAL" clId="{2DFC5FD2-2201-4BE4-A1BC-EC2AD0520BD1}" dt="2025-03-03T05:43:33.595" v="99" actId="1076"/>
          <ac:spMkLst>
            <pc:docMk/>
            <pc:sldMk cId="2174717053" sldId="11608"/>
            <ac:spMk id="2" creationId="{0B2FC0BA-BD11-D749-431F-0AA0EEE9B794}"/>
          </ac:spMkLst>
        </pc:spChg>
        <pc:spChg chg="mod">
          <ac:chgData name="SHADIH HUSSEIN KHALLL QUDAIH" userId="c61c99c5-8879-40d4-ae6d-588650192bed" providerId="ADAL" clId="{2DFC5FD2-2201-4BE4-A1BC-EC2AD0520BD1}" dt="2025-03-03T05:44:27.954" v="111" actId="1076"/>
          <ac:spMkLst>
            <pc:docMk/>
            <pc:sldMk cId="2174717053" sldId="11608"/>
            <ac:spMk id="4" creationId="{0F61FD9F-55D4-090F-C051-9CAA89D1CFA1}"/>
          </ac:spMkLst>
        </pc:spChg>
        <pc:spChg chg="mod">
          <ac:chgData name="SHADIH HUSSEIN KHALLL QUDAIH" userId="c61c99c5-8879-40d4-ae6d-588650192bed" providerId="ADAL" clId="{2DFC5FD2-2201-4BE4-A1BC-EC2AD0520BD1}" dt="2025-03-03T05:43:49.669" v="104" actId="1076"/>
          <ac:spMkLst>
            <pc:docMk/>
            <pc:sldMk cId="2174717053" sldId="11608"/>
            <ac:spMk id="10" creationId="{A051D8B7-390F-0E58-E75F-DA6E973120F3}"/>
          </ac:spMkLst>
        </pc:spChg>
        <pc:spChg chg="mod">
          <ac:chgData name="SHADIH HUSSEIN KHALLL QUDAIH" userId="c61c99c5-8879-40d4-ae6d-588650192bed" providerId="ADAL" clId="{2DFC5FD2-2201-4BE4-A1BC-EC2AD0520BD1}" dt="2025-03-03T05:43:53.447" v="105" actId="1076"/>
          <ac:spMkLst>
            <pc:docMk/>
            <pc:sldMk cId="2174717053" sldId="11608"/>
            <ac:spMk id="11" creationId="{8F50FA5E-3437-D84E-0229-D9B62A8D22FD}"/>
          </ac:spMkLst>
        </pc:spChg>
        <pc:spChg chg="mod">
          <ac:chgData name="SHADIH HUSSEIN KHALLL QUDAIH" userId="c61c99c5-8879-40d4-ae6d-588650192bed" providerId="ADAL" clId="{2DFC5FD2-2201-4BE4-A1BC-EC2AD0520BD1}" dt="2025-03-03T05:44:14.756" v="109" actId="1076"/>
          <ac:spMkLst>
            <pc:docMk/>
            <pc:sldMk cId="2174717053" sldId="11608"/>
            <ac:spMk id="21" creationId="{215E7193-8A06-45D5-96CA-616E854ABE60}"/>
          </ac:spMkLst>
        </pc:spChg>
        <pc:picChg chg="mod">
          <ac:chgData name="SHADIH HUSSEIN KHALLL QUDAIH" userId="c61c99c5-8879-40d4-ae6d-588650192bed" providerId="ADAL" clId="{2DFC5FD2-2201-4BE4-A1BC-EC2AD0520BD1}" dt="2025-03-03T05:43:57.921" v="106" actId="1076"/>
          <ac:picMkLst>
            <pc:docMk/>
            <pc:sldMk cId="2174717053" sldId="11608"/>
            <ac:picMk id="3" creationId="{AF2A1C24-5467-1318-8FF3-DBAB9D435E39}"/>
          </ac:picMkLst>
        </pc:picChg>
        <pc:picChg chg="add mod">
          <ac:chgData name="SHADIH HUSSEIN KHALLL QUDAIH" userId="c61c99c5-8879-40d4-ae6d-588650192bed" providerId="ADAL" clId="{2DFC5FD2-2201-4BE4-A1BC-EC2AD0520BD1}" dt="2025-03-03T05:45:29.272" v="117" actId="1076"/>
          <ac:picMkLst>
            <pc:docMk/>
            <pc:sldMk cId="2174717053" sldId="11608"/>
            <ac:picMk id="22" creationId="{FEA77462-B4AD-25F4-7C4E-5AF7A65A78B3}"/>
          </ac:picMkLst>
        </pc:picChg>
        <pc:picChg chg="mod">
          <ac:chgData name="SHADIH HUSSEIN KHALLL QUDAIH" userId="c61c99c5-8879-40d4-ae6d-588650192bed" providerId="ADAL" clId="{2DFC5FD2-2201-4BE4-A1BC-EC2AD0520BD1}" dt="2025-03-03T05:43:36.055" v="100" actId="1076"/>
          <ac:picMkLst>
            <pc:docMk/>
            <pc:sldMk cId="2174717053" sldId="11608"/>
            <ac:picMk id="1028" creationId="{DD3836D7-EEBB-C149-9C9F-7818B0C9FFCD}"/>
          </ac:picMkLst>
        </pc:picChg>
        <pc:picChg chg="mod">
          <ac:chgData name="SHADIH HUSSEIN KHALLL QUDAIH" userId="c61c99c5-8879-40d4-ae6d-588650192bed" providerId="ADAL" clId="{2DFC5FD2-2201-4BE4-A1BC-EC2AD0520BD1}" dt="2025-03-03T05:43:45.175" v="103" actId="14100"/>
          <ac:picMkLst>
            <pc:docMk/>
            <pc:sldMk cId="2174717053" sldId="11608"/>
            <ac:picMk id="1030" creationId="{C33F32CD-8007-2272-DE0F-B799BC843DFC}"/>
          </ac:picMkLst>
        </pc:picChg>
        <pc:picChg chg="mod">
          <ac:chgData name="SHADIH HUSSEIN KHALLL QUDAIH" userId="c61c99c5-8879-40d4-ae6d-588650192bed" providerId="ADAL" clId="{2DFC5FD2-2201-4BE4-A1BC-EC2AD0520BD1}" dt="2025-03-03T05:44:18.802" v="110" actId="14100"/>
          <ac:picMkLst>
            <pc:docMk/>
            <pc:sldMk cId="2174717053" sldId="11608"/>
            <ac:picMk id="1032" creationId="{ED54EB2E-36AB-DC20-BEF5-4769B4076BF6}"/>
          </ac:picMkLst>
        </pc:picChg>
        <pc:picChg chg="mod">
          <ac:chgData name="SHADIH HUSSEIN KHALLL QUDAIH" userId="c61c99c5-8879-40d4-ae6d-588650192bed" providerId="ADAL" clId="{2DFC5FD2-2201-4BE4-A1BC-EC2AD0520BD1}" dt="2025-03-03T05:44:08.974" v="108" actId="1076"/>
          <ac:picMkLst>
            <pc:docMk/>
            <pc:sldMk cId="2174717053" sldId="11608"/>
            <ac:picMk id="1034" creationId="{D343163C-93AC-FCD3-1293-E8E647162BBB}"/>
          </ac:picMkLst>
        </pc:picChg>
      </pc:sldChg>
      <pc:sldChg chg="delSp modSp mod">
        <pc:chgData name="SHADIH HUSSEIN KHALLL QUDAIH" userId="c61c99c5-8879-40d4-ae6d-588650192bed" providerId="ADAL" clId="{2DFC5FD2-2201-4BE4-A1BC-EC2AD0520BD1}" dt="2025-03-03T05:46:18.291" v="121" actId="1076"/>
        <pc:sldMkLst>
          <pc:docMk/>
          <pc:sldMk cId="1920208271" sldId="11610"/>
        </pc:sldMkLst>
        <pc:spChg chg="mod">
          <ac:chgData name="SHADIH HUSSEIN KHALLL QUDAIH" userId="c61c99c5-8879-40d4-ae6d-588650192bed" providerId="ADAL" clId="{2DFC5FD2-2201-4BE4-A1BC-EC2AD0520BD1}" dt="2025-03-03T05:46:18.291" v="121" actId="1076"/>
          <ac:spMkLst>
            <pc:docMk/>
            <pc:sldMk cId="1920208271" sldId="11610"/>
            <ac:spMk id="7" creationId="{13039496-4DE5-B85A-738F-3C1B8ECBBE39}"/>
          </ac:spMkLst>
        </pc:spChg>
        <pc:spChg chg="del">
          <ac:chgData name="SHADIH HUSSEIN KHALLL QUDAIH" userId="c61c99c5-8879-40d4-ae6d-588650192bed" providerId="ADAL" clId="{2DFC5FD2-2201-4BE4-A1BC-EC2AD0520BD1}" dt="2025-03-03T05:46:10.888" v="119" actId="478"/>
          <ac:spMkLst>
            <pc:docMk/>
            <pc:sldMk cId="1920208271" sldId="11610"/>
            <ac:spMk id="10" creationId="{6296BC60-613C-7D62-ED4D-C3F6A7A68610}"/>
          </ac:spMkLst>
        </pc:spChg>
        <pc:picChg chg="mod">
          <ac:chgData name="SHADIH HUSSEIN KHALLL QUDAIH" userId="c61c99c5-8879-40d4-ae6d-588650192bed" providerId="ADAL" clId="{2DFC5FD2-2201-4BE4-A1BC-EC2AD0520BD1}" dt="2025-03-03T05:46:14.312" v="120" actId="1076"/>
          <ac:picMkLst>
            <pc:docMk/>
            <pc:sldMk cId="1920208271" sldId="11610"/>
            <ac:picMk id="6" creationId="{C55A93B3-E081-5641-2F4F-C95A23B15FD6}"/>
          </ac:picMkLst>
        </pc:picChg>
        <pc:picChg chg="del">
          <ac:chgData name="SHADIH HUSSEIN KHALLL QUDAIH" userId="c61c99c5-8879-40d4-ae6d-588650192bed" providerId="ADAL" clId="{2DFC5FD2-2201-4BE4-A1BC-EC2AD0520BD1}" dt="2025-03-03T05:46:09.437" v="118" actId="478"/>
          <ac:picMkLst>
            <pc:docMk/>
            <pc:sldMk cId="1920208271" sldId="11610"/>
            <ac:picMk id="1030" creationId="{8B04C118-CA47-0C99-B572-E7EA63B9F3DD}"/>
          </ac:picMkLst>
        </pc:picChg>
      </pc:sldChg>
      <pc:sldChg chg="addSp modSp mod">
        <pc:chgData name="SHADIH HUSSEIN KHALLL QUDAIH" userId="c61c99c5-8879-40d4-ae6d-588650192bed" providerId="ADAL" clId="{2DFC5FD2-2201-4BE4-A1BC-EC2AD0520BD1}" dt="2025-03-03T04:47:52.400" v="47" actId="1076"/>
        <pc:sldMkLst>
          <pc:docMk/>
          <pc:sldMk cId="3947737215" sldId="11611"/>
        </pc:sldMkLst>
        <pc:spChg chg="mod">
          <ac:chgData name="SHADIH HUSSEIN KHALLL QUDAIH" userId="c61c99c5-8879-40d4-ae6d-588650192bed" providerId="ADAL" clId="{2DFC5FD2-2201-4BE4-A1BC-EC2AD0520BD1}" dt="2025-03-03T04:47:52.400" v="47" actId="1076"/>
          <ac:spMkLst>
            <pc:docMk/>
            <pc:sldMk cId="3947737215" sldId="11611"/>
            <ac:spMk id="2" creationId="{2FD31695-10A2-798E-8A6A-B270D2A3E8FE}"/>
          </ac:spMkLst>
        </pc:spChg>
        <pc:spChg chg="mod">
          <ac:chgData name="SHADIH HUSSEIN KHALLL QUDAIH" userId="c61c99c5-8879-40d4-ae6d-588650192bed" providerId="ADAL" clId="{2DFC5FD2-2201-4BE4-A1BC-EC2AD0520BD1}" dt="2025-03-03T04:46:12.965" v="23" actId="1076"/>
          <ac:spMkLst>
            <pc:docMk/>
            <pc:sldMk cId="3947737215" sldId="11611"/>
            <ac:spMk id="20" creationId="{C8268B6A-7A74-68B3-0519-0BE5475E37F4}"/>
          </ac:spMkLst>
        </pc:spChg>
        <pc:spChg chg="mod">
          <ac:chgData name="SHADIH HUSSEIN KHALLL QUDAIH" userId="c61c99c5-8879-40d4-ae6d-588650192bed" providerId="ADAL" clId="{2DFC5FD2-2201-4BE4-A1BC-EC2AD0520BD1}" dt="2025-03-03T04:47:16.795" v="36" actId="20577"/>
          <ac:spMkLst>
            <pc:docMk/>
            <pc:sldMk cId="3947737215" sldId="11611"/>
            <ac:spMk id="21" creationId="{9A16B29C-02F6-F8E8-7722-EA63FB9ABD3C}"/>
          </ac:spMkLst>
        </pc:spChg>
        <pc:picChg chg="mod">
          <ac:chgData name="SHADIH HUSSEIN KHALLL QUDAIH" userId="c61c99c5-8879-40d4-ae6d-588650192bed" providerId="ADAL" clId="{2DFC5FD2-2201-4BE4-A1BC-EC2AD0520BD1}" dt="2025-03-03T04:47:25.198" v="39" actId="14100"/>
          <ac:picMkLst>
            <pc:docMk/>
            <pc:sldMk cId="3947737215" sldId="11611"/>
            <ac:picMk id="6" creationId="{F48D7981-4DC8-B169-47C8-6AC91D4C8E61}"/>
          </ac:picMkLst>
        </pc:picChg>
        <pc:picChg chg="add mod">
          <ac:chgData name="SHADIH HUSSEIN KHALLL QUDAIH" userId="c61c99c5-8879-40d4-ae6d-588650192bed" providerId="ADAL" clId="{2DFC5FD2-2201-4BE4-A1BC-EC2AD0520BD1}" dt="2025-03-03T04:46:11.431" v="22" actId="1076"/>
          <ac:picMkLst>
            <pc:docMk/>
            <pc:sldMk cId="3947737215" sldId="11611"/>
            <ac:picMk id="8" creationId="{8193983D-0D22-AC54-B0C0-5769ABBAE7A6}"/>
          </ac:picMkLst>
        </pc:picChg>
        <pc:picChg chg="add mod">
          <ac:chgData name="SHADIH HUSSEIN KHALLL QUDAIH" userId="c61c99c5-8879-40d4-ae6d-588650192bed" providerId="ADAL" clId="{2DFC5FD2-2201-4BE4-A1BC-EC2AD0520BD1}" dt="2025-03-03T04:47:19.369" v="37" actId="1076"/>
          <ac:picMkLst>
            <pc:docMk/>
            <pc:sldMk cId="3947737215" sldId="11611"/>
            <ac:picMk id="2050" creationId="{D019D8E6-CC3F-9AA0-A7E8-634FE3D6D2A6}"/>
          </ac:picMkLst>
        </pc:picChg>
      </pc:sldChg>
      <pc:sldChg chg="modSp mod">
        <pc:chgData name="SHADIH HUSSEIN KHALLL QUDAIH" userId="c61c99c5-8879-40d4-ae6d-588650192bed" providerId="ADAL" clId="{2DFC5FD2-2201-4BE4-A1BC-EC2AD0520BD1}" dt="2025-03-03T04:48:43.627" v="67" actId="1076"/>
        <pc:sldMkLst>
          <pc:docMk/>
          <pc:sldMk cId="3338922867" sldId="11612"/>
        </pc:sldMkLst>
        <pc:spChg chg="mod">
          <ac:chgData name="SHADIH HUSSEIN KHALLL QUDAIH" userId="c61c99c5-8879-40d4-ae6d-588650192bed" providerId="ADAL" clId="{2DFC5FD2-2201-4BE4-A1BC-EC2AD0520BD1}" dt="2025-03-03T04:48:43.627" v="67" actId="1076"/>
          <ac:spMkLst>
            <pc:docMk/>
            <pc:sldMk cId="3338922867" sldId="11612"/>
            <ac:spMk id="4" creationId="{D08573FB-3127-78C9-C92A-899BC50A67EC}"/>
          </ac:spMkLst>
        </pc:spChg>
      </pc:sldChg>
      <pc:sldChg chg="modSp mod">
        <pc:chgData name="SHADIH HUSSEIN KHALLL QUDAIH" userId="c61c99c5-8879-40d4-ae6d-588650192bed" providerId="ADAL" clId="{2DFC5FD2-2201-4BE4-A1BC-EC2AD0520BD1}" dt="2025-03-03T05:47:30.439" v="122" actId="14100"/>
        <pc:sldMkLst>
          <pc:docMk/>
          <pc:sldMk cId="2302328181" sldId="11613"/>
        </pc:sldMkLst>
        <pc:spChg chg="mod">
          <ac:chgData name="SHADIH HUSSEIN KHALLL QUDAIH" userId="c61c99c5-8879-40d4-ae6d-588650192bed" providerId="ADAL" clId="{2DFC5FD2-2201-4BE4-A1BC-EC2AD0520BD1}" dt="2025-03-03T05:47:30.439" v="122" actId="14100"/>
          <ac:spMkLst>
            <pc:docMk/>
            <pc:sldMk cId="2302328181" sldId="11613"/>
            <ac:spMk id="4" creationId="{47E7C735-83EF-00F7-E5DB-3C68BEB964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5CB9-A9CA-C55A-BD42-974236C3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FA04C22-F74D-7923-FEC0-FC61FA76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56334"/>
              </p:ext>
            </p:extLst>
          </p:nvPr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61FD9F-55D4-090F-C051-9CAA89D1CFA1}"/>
              </a:ext>
            </a:extLst>
          </p:cNvPr>
          <p:cNvSpPr txBox="1"/>
          <p:nvPr/>
        </p:nvSpPr>
        <p:spPr>
          <a:xfrm>
            <a:off x="3844532" y="209258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DD3836D7-EEBB-C149-9C9F-7818B0C9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" y="4430382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0B2FC0BA-BD11-D749-431F-0AA0EEE9B794}"/>
              </a:ext>
            </a:extLst>
          </p:cNvPr>
          <p:cNvSpPr txBox="1"/>
          <p:nvPr/>
        </p:nvSpPr>
        <p:spPr>
          <a:xfrm>
            <a:off x="128767" y="619921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0" name="Picture 6" descr="‫ما تأثير الحليب كامل الدسم على الإدراك؟ | الطبي‬‎">
            <a:extLst>
              <a:ext uri="{FF2B5EF4-FFF2-40B4-BE49-F238E27FC236}">
                <a16:creationId xmlns:a16="http://schemas.microsoft.com/office/drawing/2014/main" id="{C33F32CD-8007-2272-DE0F-B799BC84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43" y="4430382"/>
            <a:ext cx="1915388" cy="16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A1C24-5467-1318-8FF3-DBAB9D43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55" y="4430382"/>
            <a:ext cx="1960023" cy="164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0E001-7099-B81E-7CC3-E50383D13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328" y="4351339"/>
            <a:ext cx="1416584" cy="1743075"/>
          </a:xfrm>
          <a:prstGeom prst="rect">
            <a:avLst/>
          </a:prstGeom>
        </p:spPr>
      </p:pic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ED54EB2E-36AB-DC20-BEF5-4769B407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62" y="4256089"/>
            <a:ext cx="190263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‫اشتر فوستر كلاركس بيكينج بودر 450 جم | نينجا المملكة العربية السعودية‬‎">
            <a:extLst>
              <a:ext uri="{FF2B5EF4-FFF2-40B4-BE49-F238E27FC236}">
                <a16:creationId xmlns:a16="http://schemas.microsoft.com/office/drawing/2014/main" id="{D343163C-93AC-FCD3-1293-E8E64716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57" y="4366935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051D8B7-390F-0E58-E75F-DA6E973120F3}"/>
              </a:ext>
            </a:extLst>
          </p:cNvPr>
          <p:cNvSpPr txBox="1"/>
          <p:nvPr/>
        </p:nvSpPr>
        <p:spPr>
          <a:xfrm>
            <a:off x="2377970" y="61637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حليب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8F50FA5E-3437-D84E-0229-D9B62A8D22FD}"/>
              </a:ext>
            </a:extLst>
          </p:cNvPr>
          <p:cNvSpPr txBox="1"/>
          <p:nvPr/>
        </p:nvSpPr>
        <p:spPr>
          <a:xfrm>
            <a:off x="4278984" y="61637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زبده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591B062E-F097-5779-C7F3-83036627A299}"/>
              </a:ext>
            </a:extLst>
          </p:cNvPr>
          <p:cNvSpPr txBox="1"/>
          <p:nvPr/>
        </p:nvSpPr>
        <p:spPr>
          <a:xfrm>
            <a:off x="6091991" y="61637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بيض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454B1C76-EFE6-FE60-0BF4-3BBCBB0EF273}"/>
              </a:ext>
            </a:extLst>
          </p:cNvPr>
          <p:cNvSpPr txBox="1"/>
          <p:nvPr/>
        </p:nvSpPr>
        <p:spPr>
          <a:xfrm>
            <a:off x="8023354" y="61774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215E7193-8A06-45D5-96CA-616E854ABE60}"/>
              </a:ext>
            </a:extLst>
          </p:cNvPr>
          <p:cNvSpPr txBox="1"/>
          <p:nvPr/>
        </p:nvSpPr>
        <p:spPr>
          <a:xfrm>
            <a:off x="10272557" y="6147301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باكينغ باودر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EA77462-B4AD-25F4-7C4E-5AF7A65A7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61" y="2177050"/>
            <a:ext cx="2540169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0239-57DB-1F2C-33E8-66891FB4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1A57EC04-81E5-4C9A-3FAA-BAA10EC019DE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CA323E-4687-FAFE-72DE-A43B45E39522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6996AE60-F1B9-4BB4-68CE-A3D552A4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" y="3155623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22617793-FEED-5054-F229-39509866F7E1}"/>
              </a:ext>
            </a:extLst>
          </p:cNvPr>
          <p:cNvSpPr txBox="1"/>
          <p:nvPr/>
        </p:nvSpPr>
        <p:spPr>
          <a:xfrm>
            <a:off x="376369" y="517525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0" name="Picture 6" descr="‫ما تأثير الحليب كامل الدسم على الإدراك؟ | الطبي‬‎">
            <a:extLst>
              <a:ext uri="{FF2B5EF4-FFF2-40B4-BE49-F238E27FC236}">
                <a16:creationId xmlns:a16="http://schemas.microsoft.com/office/drawing/2014/main" id="{AF7A1DB4-7D7E-D1A5-50C6-375A1DE5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14" y="3155623"/>
            <a:ext cx="2143124" cy="1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AA16785D-27EB-8DC5-F327-36E3D4C5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4" y="3003272"/>
            <a:ext cx="2417971" cy="21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30182B53-5AD5-ADCD-4B89-CB471F071522}"/>
              </a:ext>
            </a:extLst>
          </p:cNvPr>
          <p:cNvSpPr txBox="1"/>
          <p:nvPr/>
        </p:nvSpPr>
        <p:spPr>
          <a:xfrm>
            <a:off x="3271637" y="518138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حليب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3CB38458-0EE5-E849-CA20-FE2BF816432A}"/>
              </a:ext>
            </a:extLst>
          </p:cNvPr>
          <p:cNvSpPr txBox="1"/>
          <p:nvPr/>
        </p:nvSpPr>
        <p:spPr>
          <a:xfrm>
            <a:off x="9410511" y="529874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59005-17F4-BC1D-B17E-68B667F61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395" y="2995781"/>
            <a:ext cx="2302967" cy="2302967"/>
          </a:xfrm>
          <a:prstGeom prst="rect">
            <a:avLst/>
          </a:prstGeom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3A77E9C4-57BF-7973-98B3-C9409C97C586}"/>
              </a:ext>
            </a:extLst>
          </p:cNvPr>
          <p:cNvSpPr txBox="1"/>
          <p:nvPr/>
        </p:nvSpPr>
        <p:spPr>
          <a:xfrm>
            <a:off x="5990731" y="531006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ملح </a:t>
            </a:r>
          </a:p>
        </p:txBody>
      </p:sp>
    </p:spTree>
    <p:extLst>
      <p:ext uri="{BB962C8B-B14F-4D97-AF65-F5344CB8AC3E}">
        <p14:creationId xmlns:p14="http://schemas.microsoft.com/office/powerpoint/2010/main" val="133734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D6E-719B-FF57-BB28-15533C09A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28C59DFD-7F65-8A4D-1998-CD3B2201BD6E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44F447-80F6-17D2-C28E-F3C51404CEA7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EF634B40-E704-7166-DB08-8A2B530F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" y="3155623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7B7ECB26-5CEA-1AAD-EFAD-D0DD296AC23E}"/>
              </a:ext>
            </a:extLst>
          </p:cNvPr>
          <p:cNvSpPr txBox="1"/>
          <p:nvPr/>
        </p:nvSpPr>
        <p:spPr>
          <a:xfrm>
            <a:off x="376369" y="517525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813D932E-3367-88FE-D8EC-9A231F0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4" y="3003272"/>
            <a:ext cx="2417971" cy="21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27">
            <a:extLst>
              <a:ext uri="{FF2B5EF4-FFF2-40B4-BE49-F238E27FC236}">
                <a16:creationId xmlns:a16="http://schemas.microsoft.com/office/drawing/2014/main" id="{92BACB5A-3981-5C0B-E335-2862D521D9BF}"/>
              </a:ext>
            </a:extLst>
          </p:cNvPr>
          <p:cNvSpPr txBox="1"/>
          <p:nvPr/>
        </p:nvSpPr>
        <p:spPr>
          <a:xfrm>
            <a:off x="9410511" y="529874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A93B3-E081-5641-2F4F-C95A23B1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483" y="3007095"/>
            <a:ext cx="2302967" cy="2302967"/>
          </a:xfrm>
          <a:prstGeom prst="rect">
            <a:avLst/>
          </a:prstGeom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13039496-4DE5-B85A-738F-3C1B8ECBBE39}"/>
              </a:ext>
            </a:extLst>
          </p:cNvPr>
          <p:cNvSpPr txBox="1"/>
          <p:nvPr/>
        </p:nvSpPr>
        <p:spPr>
          <a:xfrm>
            <a:off x="4834557" y="5355103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ملح </a:t>
            </a:r>
          </a:p>
        </p:txBody>
      </p:sp>
    </p:spTree>
    <p:extLst>
      <p:ext uri="{BB962C8B-B14F-4D97-AF65-F5344CB8AC3E}">
        <p14:creationId xmlns:p14="http://schemas.microsoft.com/office/powerpoint/2010/main" val="192020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06C62-C551-42F2-76B5-162AC9ED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0F4F6DC8-5810-1D0F-8C76-EE4F7849D558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69DDB5-0CDD-FB79-EF15-19E83D2D370C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الادوات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مربع نص 27">
            <a:extLst>
              <a:ext uri="{FF2B5EF4-FFF2-40B4-BE49-F238E27FC236}">
                <a16:creationId xmlns:a16="http://schemas.microsoft.com/office/drawing/2014/main" id="{2FD31695-10A2-798E-8A6A-B270D2A3E8FE}"/>
              </a:ext>
            </a:extLst>
          </p:cNvPr>
          <p:cNvSpPr txBox="1"/>
          <p:nvPr/>
        </p:nvSpPr>
        <p:spPr>
          <a:xfrm>
            <a:off x="651071" y="613132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معالق قياس 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B0B457CA-F0AF-76DA-F7F6-BEB18AA0FE9B}"/>
              </a:ext>
            </a:extLst>
          </p:cNvPr>
          <p:cNvSpPr txBox="1"/>
          <p:nvPr/>
        </p:nvSpPr>
        <p:spPr>
          <a:xfrm>
            <a:off x="3672429" y="617748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عجانة كيك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C8268B6A-7A74-68B3-0519-0BE5475E37F4}"/>
              </a:ext>
            </a:extLst>
          </p:cNvPr>
          <p:cNvSpPr txBox="1"/>
          <p:nvPr/>
        </p:nvSpPr>
        <p:spPr>
          <a:xfrm>
            <a:off x="6969808" y="582354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خلاط يدوي مع مضرب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9A16B29C-02F6-F8E8-7722-EA63FB9ABD3C}"/>
              </a:ext>
            </a:extLst>
          </p:cNvPr>
          <p:cNvSpPr txBox="1"/>
          <p:nvPr/>
        </p:nvSpPr>
        <p:spPr>
          <a:xfrm>
            <a:off x="10082891" y="5948722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اكواب قياس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D7981-4DC8-B169-47C8-6AC91D4C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3855308"/>
            <a:ext cx="2444578" cy="211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CABD8-96AB-45D7-1B2E-5916C951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48" y="3429000"/>
            <a:ext cx="2444578" cy="2444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3983D-0D22-AC54-B0C0-5769ABBA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44" y="3508289"/>
            <a:ext cx="2143125" cy="2143125"/>
          </a:xfrm>
          <a:prstGeom prst="rect">
            <a:avLst/>
          </a:prstGeom>
        </p:spPr>
      </p:pic>
      <p:pic>
        <p:nvPicPr>
          <p:cNvPr id="2050" name="Picture 2" descr="‫أكواب قياس 2 قطعة كوب قياس صغير مع 4 أنواع من كأس القياس للسائل الصغير -  120 مل : Amazon.ae: المطبخ‬‎">
            <a:extLst>
              <a:ext uri="{FF2B5EF4-FFF2-40B4-BE49-F238E27FC236}">
                <a16:creationId xmlns:a16="http://schemas.microsoft.com/office/drawing/2014/main" id="{D019D8E6-CC3F-9AA0-A7E8-634FE3D6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54" y="373688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3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BF43-AB8D-3435-875C-BF8CA053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88F8953-3164-5DAE-9783-1031F987FF9D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8573FB-3127-78C9-C92A-899BC50A67EC}"/>
              </a:ext>
            </a:extLst>
          </p:cNvPr>
          <p:cNvSpPr txBox="1"/>
          <p:nvPr/>
        </p:nvSpPr>
        <p:spPr>
          <a:xfrm>
            <a:off x="3672429" y="2298161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عجانة الكيك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مربع نص 27">
            <a:extLst>
              <a:ext uri="{FF2B5EF4-FFF2-40B4-BE49-F238E27FC236}">
                <a16:creationId xmlns:a16="http://schemas.microsoft.com/office/drawing/2014/main" id="{2B49C592-7574-C7A4-1AE3-3CE88CED545A}"/>
              </a:ext>
            </a:extLst>
          </p:cNvPr>
          <p:cNvSpPr txBox="1"/>
          <p:nvPr/>
        </p:nvSpPr>
        <p:spPr>
          <a:xfrm>
            <a:off x="651071" y="613132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معالق قياس 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B11F29FC-BF23-7FEE-6FAC-90A554D2720F}"/>
              </a:ext>
            </a:extLst>
          </p:cNvPr>
          <p:cNvSpPr txBox="1"/>
          <p:nvPr/>
        </p:nvSpPr>
        <p:spPr>
          <a:xfrm>
            <a:off x="3672429" y="617748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عجانة كيك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527E462D-002C-69EB-394F-8D449FD990BB}"/>
              </a:ext>
            </a:extLst>
          </p:cNvPr>
          <p:cNvSpPr txBox="1"/>
          <p:nvPr/>
        </p:nvSpPr>
        <p:spPr>
          <a:xfrm>
            <a:off x="6969808" y="582354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خلاط يدوي مع مضرب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64585CA2-245A-421E-D108-6ADE7A22016B}"/>
              </a:ext>
            </a:extLst>
          </p:cNvPr>
          <p:cNvSpPr txBox="1"/>
          <p:nvPr/>
        </p:nvSpPr>
        <p:spPr>
          <a:xfrm>
            <a:off x="10082891" y="5948722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اكواب قياس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600B6-C8DF-8D57-A3D4-F623195E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3855308"/>
            <a:ext cx="2444578" cy="211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B3AF6-1DB8-83B4-8ECE-52CD3E68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48" y="3429000"/>
            <a:ext cx="2444578" cy="2444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29356-1582-CA07-24DF-BD8A04D6C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44" y="3508289"/>
            <a:ext cx="2143125" cy="2143125"/>
          </a:xfrm>
          <a:prstGeom prst="rect">
            <a:avLst/>
          </a:prstGeom>
        </p:spPr>
      </p:pic>
      <p:pic>
        <p:nvPicPr>
          <p:cNvPr id="2050" name="Picture 2" descr="‫أكواب قياس 2 قطعة كوب قياس صغير مع 4 أنواع من كأس القياس للسائل الصغير -  120 مل : Amazon.ae: المطبخ‬‎">
            <a:extLst>
              <a:ext uri="{FF2B5EF4-FFF2-40B4-BE49-F238E27FC236}">
                <a16:creationId xmlns:a16="http://schemas.microsoft.com/office/drawing/2014/main" id="{278D04B6-D518-F452-1F27-1A22C15B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54" y="373688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2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1489E-BB4F-2305-AE88-2816A860C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48AFCA3-C457-97B0-4552-89CF37053A67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E7C735-83EF-00F7-E5DB-3C68BEB964A9}"/>
              </a:ext>
            </a:extLst>
          </p:cNvPr>
          <p:cNvSpPr txBox="1"/>
          <p:nvPr/>
        </p:nvSpPr>
        <p:spPr>
          <a:xfrm>
            <a:off x="3880021" y="2333172"/>
            <a:ext cx="74113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الخلاط اليدوي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مربع نص 27">
            <a:extLst>
              <a:ext uri="{FF2B5EF4-FFF2-40B4-BE49-F238E27FC236}">
                <a16:creationId xmlns:a16="http://schemas.microsoft.com/office/drawing/2014/main" id="{EC702AE1-8195-3DCF-9940-F04CF1A2C58A}"/>
              </a:ext>
            </a:extLst>
          </p:cNvPr>
          <p:cNvSpPr txBox="1"/>
          <p:nvPr/>
        </p:nvSpPr>
        <p:spPr>
          <a:xfrm>
            <a:off x="651071" y="613132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معالق قياس 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1679CD60-E3FB-C111-420E-491DDB368E15}"/>
              </a:ext>
            </a:extLst>
          </p:cNvPr>
          <p:cNvSpPr txBox="1"/>
          <p:nvPr/>
        </p:nvSpPr>
        <p:spPr>
          <a:xfrm>
            <a:off x="3672429" y="617748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عجانة كيك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8D44BE4-A2E9-1F12-B6DE-175B126DB232}"/>
              </a:ext>
            </a:extLst>
          </p:cNvPr>
          <p:cNvSpPr txBox="1"/>
          <p:nvPr/>
        </p:nvSpPr>
        <p:spPr>
          <a:xfrm>
            <a:off x="6969808" y="582354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خلاط يدوي مع مضرب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0ED1B559-B72A-0B48-A520-CEB0BB9A05B6}"/>
              </a:ext>
            </a:extLst>
          </p:cNvPr>
          <p:cNvSpPr txBox="1"/>
          <p:nvPr/>
        </p:nvSpPr>
        <p:spPr>
          <a:xfrm>
            <a:off x="10082891" y="5948722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اكواب قياس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6527-57B7-74E7-11E1-E982C5E4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3855308"/>
            <a:ext cx="2444578" cy="211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02EA3-2AD5-2F9F-8C97-CD6A4B31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48" y="3429000"/>
            <a:ext cx="2444578" cy="2444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0F6E9-301F-D0AA-4A1F-14B5CCFA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44" y="3508289"/>
            <a:ext cx="2143125" cy="2143125"/>
          </a:xfrm>
          <a:prstGeom prst="rect">
            <a:avLst/>
          </a:prstGeom>
        </p:spPr>
      </p:pic>
      <p:pic>
        <p:nvPicPr>
          <p:cNvPr id="2050" name="Picture 2" descr="‫أكواب قياس 2 قطعة كوب قياس صغير مع 4 أنواع من كأس القياس للسائل الصغير -  120 مل : Amazon.ae: المطبخ‬‎">
            <a:extLst>
              <a:ext uri="{FF2B5EF4-FFF2-40B4-BE49-F238E27FC236}">
                <a16:creationId xmlns:a16="http://schemas.microsoft.com/office/drawing/2014/main" id="{AE77D21F-AC63-A450-88E6-6A63D76E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54" y="373688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281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291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27</cp:revision>
  <dcterms:created xsi:type="dcterms:W3CDTF">2024-07-11T12:32:29Z</dcterms:created>
  <dcterms:modified xsi:type="dcterms:W3CDTF">2025-03-03T05:47:35Z</dcterms:modified>
</cp:coreProperties>
</file>