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9" r:id="rId3"/>
    <p:sldId id="1161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  <p14:sldId id="11609"/>
            <p14:sldId id="11610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86DCF-FE3B-4943-A6D5-2323A8FEF173}" v="52" dt="2025-02-24T03:25:35.889"/>
    <p1510:client id="{778AFEAA-012E-423C-8AE9-CA7CBAA36948}" v="20" dt="2025-02-24T04:00:19.123"/>
    <p1510:client id="{C00CCFFC-5902-4242-BF9D-F3250670A392}" v="8" dt="2025-02-24T02:56:38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43481"/>
              </p:ext>
            </p:extLst>
          </p:nvPr>
        </p:nvGraphicFramePr>
        <p:xfrm>
          <a:off x="285688" y="658782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يقدم الطعام باستخدام أدوات المائدة</a:t>
                      </a:r>
                    </a:p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طاولة الطعام بإضافة الأدوات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F61FD9F-55D4-090F-C051-9CAA89D1CFA1}"/>
              </a:ext>
            </a:extLst>
          </p:cNvPr>
          <p:cNvSpPr txBox="1"/>
          <p:nvPr/>
        </p:nvSpPr>
        <p:spPr>
          <a:xfrm>
            <a:off x="3672429" y="2215027"/>
            <a:ext cx="779068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يتعرف الطالب علي ادوات المائدة الطعام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3" name="مربع نص 27">
            <a:extLst>
              <a:ext uri="{FF2B5EF4-FFF2-40B4-BE49-F238E27FC236}">
                <a16:creationId xmlns:a16="http://schemas.microsoft.com/office/drawing/2014/main" id="{1A3D2276-B9E3-0EC3-8E3C-7ED2ADF06963}"/>
              </a:ext>
            </a:extLst>
          </p:cNvPr>
          <p:cNvSpPr txBox="1"/>
          <p:nvPr/>
        </p:nvSpPr>
        <p:spPr>
          <a:xfrm>
            <a:off x="7447040" y="531234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معلقة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B9AE8E-6CBE-5A97-042B-BD9F71C2C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" y="2619896"/>
            <a:ext cx="2894161" cy="28941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3FCA4-7F84-FA2D-2C6B-14AB7F436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429" y="2995413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695BDC-2822-80EC-D9BC-47DB1AF323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8886" y="2722858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01DAE54-BFA6-FAE4-43F8-37E176CB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5964" y="2741804"/>
            <a:ext cx="2380943" cy="2268241"/>
          </a:xfrm>
          <a:prstGeom prst="rect">
            <a:avLst/>
          </a:prstGeom>
        </p:spPr>
      </p:pic>
      <p:sp>
        <p:nvSpPr>
          <p:cNvPr id="16" name="مربع نص 27">
            <a:extLst>
              <a:ext uri="{FF2B5EF4-FFF2-40B4-BE49-F238E27FC236}">
                <a16:creationId xmlns:a16="http://schemas.microsoft.com/office/drawing/2014/main" id="{1EBBB090-3363-459C-3A8F-BD001A3C2D61}"/>
              </a:ext>
            </a:extLst>
          </p:cNvPr>
          <p:cNvSpPr txBox="1"/>
          <p:nvPr/>
        </p:nvSpPr>
        <p:spPr>
          <a:xfrm>
            <a:off x="1107197" y="517386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صحن</a:t>
            </a:r>
          </a:p>
        </p:txBody>
      </p:sp>
      <p:sp>
        <p:nvSpPr>
          <p:cNvPr id="17" name="مربع نص 27">
            <a:extLst>
              <a:ext uri="{FF2B5EF4-FFF2-40B4-BE49-F238E27FC236}">
                <a16:creationId xmlns:a16="http://schemas.microsoft.com/office/drawing/2014/main" id="{F0696604-3AA8-8F04-217B-3E1FE4280BEA}"/>
              </a:ext>
            </a:extLst>
          </p:cNvPr>
          <p:cNvSpPr txBox="1"/>
          <p:nvPr/>
        </p:nvSpPr>
        <p:spPr>
          <a:xfrm>
            <a:off x="4304273" y="531400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شوكة</a:t>
            </a: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E017ADC4-AB19-67DD-A65B-C57CEACF4CD7}"/>
              </a:ext>
            </a:extLst>
          </p:cNvPr>
          <p:cNvSpPr txBox="1"/>
          <p:nvPr/>
        </p:nvSpPr>
        <p:spPr>
          <a:xfrm>
            <a:off x="10122855" y="531361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مفرش سفرة </a:t>
            </a:r>
          </a:p>
        </p:txBody>
      </p:sp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9D3DF-BA21-8868-B1CC-DA2B88100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15E47613-88DD-8EB5-144F-4274611AE66A}"/>
              </a:ext>
            </a:extLst>
          </p:cNvPr>
          <p:cNvGraphicFramePr>
            <a:graphicFrameLocks noGrp="1"/>
          </p:cNvGraphicFramePr>
          <p:nvPr/>
        </p:nvGraphicFramePr>
        <p:xfrm>
          <a:off x="285688" y="658782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يقدم الطعام باستخدام أدوات المائدة</a:t>
                      </a:r>
                    </a:p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طاولة الطعام بإضافة الأدوات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90E8FF2-42AA-5A38-98E5-78078CE521C5}"/>
              </a:ext>
            </a:extLst>
          </p:cNvPr>
          <p:cNvSpPr txBox="1"/>
          <p:nvPr/>
        </p:nvSpPr>
        <p:spPr>
          <a:xfrm>
            <a:off x="3672429" y="2215027"/>
            <a:ext cx="779068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علي ادوات المائدة الطعام الصحن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3" name="مربع نص 27">
            <a:extLst>
              <a:ext uri="{FF2B5EF4-FFF2-40B4-BE49-F238E27FC236}">
                <a16:creationId xmlns:a16="http://schemas.microsoft.com/office/drawing/2014/main" id="{2891E102-DE09-FA94-87D7-BA527EBFCC00}"/>
              </a:ext>
            </a:extLst>
          </p:cNvPr>
          <p:cNvSpPr txBox="1"/>
          <p:nvPr/>
        </p:nvSpPr>
        <p:spPr>
          <a:xfrm>
            <a:off x="5686470" y="537391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معلقة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BA64F1-F524-AD0B-9295-E154CCF3D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" y="2619896"/>
            <a:ext cx="2894161" cy="28941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5A90D20-89BB-D76A-46CD-0362D643C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4648" y="2804361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EF04CE1-83DD-3C00-DF88-AAFE48F0F7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5964" y="2741804"/>
            <a:ext cx="2380943" cy="2268241"/>
          </a:xfrm>
          <a:prstGeom prst="rect">
            <a:avLst/>
          </a:prstGeom>
        </p:spPr>
      </p:pic>
      <p:sp>
        <p:nvSpPr>
          <p:cNvPr id="16" name="مربع نص 27">
            <a:extLst>
              <a:ext uri="{FF2B5EF4-FFF2-40B4-BE49-F238E27FC236}">
                <a16:creationId xmlns:a16="http://schemas.microsoft.com/office/drawing/2014/main" id="{9410E281-3CCE-2FAB-A2EB-46B788DE23D1}"/>
              </a:ext>
            </a:extLst>
          </p:cNvPr>
          <p:cNvSpPr txBox="1"/>
          <p:nvPr/>
        </p:nvSpPr>
        <p:spPr>
          <a:xfrm>
            <a:off x="1107197" y="517386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صحن</a:t>
            </a: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CE405A0D-EF63-3719-1CE7-068CA459A619}"/>
              </a:ext>
            </a:extLst>
          </p:cNvPr>
          <p:cNvSpPr txBox="1"/>
          <p:nvPr/>
        </p:nvSpPr>
        <p:spPr>
          <a:xfrm>
            <a:off x="10122855" y="531361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مفرش سفرة </a:t>
            </a:r>
          </a:p>
        </p:txBody>
      </p:sp>
    </p:spTree>
    <p:extLst>
      <p:ext uri="{BB962C8B-B14F-4D97-AF65-F5344CB8AC3E}">
        <p14:creationId xmlns:p14="http://schemas.microsoft.com/office/powerpoint/2010/main" val="324762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096A1-6B3C-4475-4076-15D6DAFFA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DFF3476C-FE60-844C-01F4-0D1B5C2620F6}"/>
              </a:ext>
            </a:extLst>
          </p:cNvPr>
          <p:cNvGraphicFramePr>
            <a:graphicFrameLocks noGrp="1"/>
          </p:cNvGraphicFramePr>
          <p:nvPr/>
        </p:nvGraphicFramePr>
        <p:xfrm>
          <a:off x="285688" y="658782"/>
          <a:ext cx="11301984" cy="1579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يقدم الطعام باستخدام أدوات المائدة</a:t>
                      </a:r>
                    </a:p>
                    <a:p>
                      <a:r>
                        <a:rPr lang="ar-AE" sz="11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يحضر طاولة الطعام بإضافة الأدوات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21: تطبيق مهارات تقديم وإعداد المائدة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85A237-134E-CBAE-226B-C20C47C6F27A}"/>
              </a:ext>
            </a:extLst>
          </p:cNvPr>
          <p:cNvSpPr txBox="1"/>
          <p:nvPr/>
        </p:nvSpPr>
        <p:spPr>
          <a:xfrm>
            <a:off x="3672429" y="2215027"/>
            <a:ext cx="779068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علي ادوات المائدة الطعام مفرش السفرة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3" name="مربع نص 27">
            <a:extLst>
              <a:ext uri="{FF2B5EF4-FFF2-40B4-BE49-F238E27FC236}">
                <a16:creationId xmlns:a16="http://schemas.microsoft.com/office/drawing/2014/main" id="{C892358A-7D33-C9B5-0A13-4835D8C16C3F}"/>
              </a:ext>
            </a:extLst>
          </p:cNvPr>
          <p:cNvSpPr txBox="1"/>
          <p:nvPr/>
        </p:nvSpPr>
        <p:spPr>
          <a:xfrm>
            <a:off x="5686470" y="537391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معلقة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E6EBA2-15FA-5EA0-CEA0-49863CD64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" y="2619896"/>
            <a:ext cx="2894161" cy="28941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1CF2598-8E3E-8F6B-ED89-38D3536A1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4648" y="2804361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8CF5BB6-E4A4-8638-844F-2433D0CEE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5964" y="2741804"/>
            <a:ext cx="2380943" cy="2268241"/>
          </a:xfrm>
          <a:prstGeom prst="rect">
            <a:avLst/>
          </a:prstGeom>
        </p:spPr>
      </p:pic>
      <p:sp>
        <p:nvSpPr>
          <p:cNvPr id="16" name="مربع نص 27">
            <a:extLst>
              <a:ext uri="{FF2B5EF4-FFF2-40B4-BE49-F238E27FC236}">
                <a16:creationId xmlns:a16="http://schemas.microsoft.com/office/drawing/2014/main" id="{D00DEE03-0E57-0039-72AA-D398199FC8ED}"/>
              </a:ext>
            </a:extLst>
          </p:cNvPr>
          <p:cNvSpPr txBox="1"/>
          <p:nvPr/>
        </p:nvSpPr>
        <p:spPr>
          <a:xfrm>
            <a:off x="1107197" y="517386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صحن</a:t>
            </a: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41F4E6A8-5903-B78D-F03E-50274CA1290B}"/>
              </a:ext>
            </a:extLst>
          </p:cNvPr>
          <p:cNvSpPr txBox="1"/>
          <p:nvPr/>
        </p:nvSpPr>
        <p:spPr>
          <a:xfrm>
            <a:off x="10122855" y="531361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مفرش سفرة </a:t>
            </a:r>
          </a:p>
        </p:txBody>
      </p:sp>
    </p:spTree>
    <p:extLst>
      <p:ext uri="{BB962C8B-B14F-4D97-AF65-F5344CB8AC3E}">
        <p14:creationId xmlns:p14="http://schemas.microsoft.com/office/powerpoint/2010/main" val="35111966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175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26</cp:revision>
  <dcterms:created xsi:type="dcterms:W3CDTF">2024-07-11T12:32:29Z</dcterms:created>
  <dcterms:modified xsi:type="dcterms:W3CDTF">2025-02-24T04:01:26Z</dcterms:modified>
</cp:coreProperties>
</file>