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8" r:id="rId2"/>
    <p:sldId id="11609" r:id="rId3"/>
    <p:sldId id="11611" r:id="rId4"/>
    <p:sldId id="11610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/>
        </p14:section>
        <p14:section name="Summary Section" id="{22A9C369-BF5C-4594-9F3B-0B24E4C7D56D}">
          <p14:sldIdLst>
            <p14:sldId id="11608"/>
            <p14:sldId id="11609"/>
            <p14:sldId id="11611"/>
            <p14:sldId id="11610"/>
          </p14:sldIdLst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9B452-BCEF-4BFA-BBFC-E28717FE5C0B}" v="23" dt="2025-03-05T04:00:21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D4A9B452-BCEF-4BFA-BBFC-E28717FE5C0B}"/>
    <pc:docChg chg="undo custSel addSld delSld modSld addSection delSection modSection">
      <pc:chgData name="SHADIH HUSSEIN KHALLL QUDAIH" userId="c61c99c5-8879-40d4-ae6d-588650192bed" providerId="ADAL" clId="{D4A9B452-BCEF-4BFA-BBFC-E28717FE5C0B}" dt="2025-03-05T04:10:21.586" v="714" actId="20577"/>
      <pc:docMkLst>
        <pc:docMk/>
      </pc:docMkLst>
      <pc:sldChg chg="addSp delSp modSp mod">
        <pc:chgData name="SHADIH HUSSEIN KHALLL QUDAIH" userId="c61c99c5-8879-40d4-ae6d-588650192bed" providerId="ADAL" clId="{D4A9B452-BCEF-4BFA-BBFC-E28717FE5C0B}" dt="2025-03-05T03:56:17.230" v="494" actId="20577"/>
        <pc:sldMkLst>
          <pc:docMk/>
          <pc:sldMk cId="2174717053" sldId="11608"/>
        </pc:sldMkLst>
        <pc:spChg chg="del">
          <ac:chgData name="SHADIH HUSSEIN KHALLL QUDAIH" userId="c61c99c5-8879-40d4-ae6d-588650192bed" providerId="ADAL" clId="{D4A9B452-BCEF-4BFA-BBFC-E28717FE5C0B}" dt="2025-03-04T03:51:15.672" v="7" actId="478"/>
          <ac:spMkLst>
            <pc:docMk/>
            <pc:sldMk cId="2174717053" sldId="11608"/>
            <ac:spMk id="2" creationId="{0B2FC0BA-BD11-D749-431F-0AA0EEE9B794}"/>
          </ac:spMkLst>
        </pc:spChg>
        <pc:spChg chg="del mod">
          <ac:chgData name="SHADIH HUSSEIN KHALLL QUDAIH" userId="c61c99c5-8879-40d4-ae6d-588650192bed" providerId="ADAL" clId="{D4A9B452-BCEF-4BFA-BBFC-E28717FE5C0B}" dt="2025-03-04T03:52:32.652" v="25"/>
          <ac:spMkLst>
            <pc:docMk/>
            <pc:sldMk cId="2174717053" sldId="11608"/>
            <ac:spMk id="4" creationId="{0F61FD9F-55D4-090F-C051-9CAA89D1CFA1}"/>
          </ac:spMkLst>
        </pc:spChg>
        <pc:spChg chg="add del">
          <ac:chgData name="SHADIH HUSSEIN KHALLL QUDAIH" userId="c61c99c5-8879-40d4-ae6d-588650192bed" providerId="ADAL" clId="{D4A9B452-BCEF-4BFA-BBFC-E28717FE5C0B}" dt="2025-03-04T03:51:33.652" v="11" actId="478"/>
          <ac:spMkLst>
            <pc:docMk/>
            <pc:sldMk cId="2174717053" sldId="11608"/>
            <ac:spMk id="7" creationId="{E59C7BF1-E32B-71E9-E122-9DF3180F286F}"/>
          </ac:spMkLst>
        </pc:spChg>
        <pc:spChg chg="add del mod">
          <ac:chgData name="SHADIH HUSSEIN KHALLL QUDAIH" userId="c61c99c5-8879-40d4-ae6d-588650192bed" providerId="ADAL" clId="{D4A9B452-BCEF-4BFA-BBFC-E28717FE5C0B}" dt="2025-03-04T03:54:34.457" v="39" actId="478"/>
          <ac:spMkLst>
            <pc:docMk/>
            <pc:sldMk cId="2174717053" sldId="11608"/>
            <ac:spMk id="9" creationId="{29E098DA-9740-6D5F-FD75-6190D761EEC7}"/>
          </ac:spMkLst>
        </pc:spChg>
        <pc:spChg chg="del">
          <ac:chgData name="SHADIH HUSSEIN KHALLL QUDAIH" userId="c61c99c5-8879-40d4-ae6d-588650192bed" providerId="ADAL" clId="{D4A9B452-BCEF-4BFA-BBFC-E28717FE5C0B}" dt="2025-03-04T03:51:17.901" v="8" actId="478"/>
          <ac:spMkLst>
            <pc:docMk/>
            <pc:sldMk cId="2174717053" sldId="11608"/>
            <ac:spMk id="10" creationId="{A051D8B7-390F-0E58-E75F-DA6E973120F3}"/>
          </ac:spMkLst>
        </pc:spChg>
        <pc:spChg chg="del">
          <ac:chgData name="SHADIH HUSSEIN KHALLL QUDAIH" userId="c61c99c5-8879-40d4-ae6d-588650192bed" providerId="ADAL" clId="{D4A9B452-BCEF-4BFA-BBFC-E28717FE5C0B}" dt="2025-03-04T03:51:20.991" v="9" actId="478"/>
          <ac:spMkLst>
            <pc:docMk/>
            <pc:sldMk cId="2174717053" sldId="11608"/>
            <ac:spMk id="11" creationId="{8F50FA5E-3437-D84E-0229-D9B62A8D22FD}"/>
          </ac:spMkLst>
        </pc:spChg>
        <pc:spChg chg="add mod">
          <ac:chgData name="SHADIH HUSSEIN KHALLL QUDAIH" userId="c61c99c5-8879-40d4-ae6d-588650192bed" providerId="ADAL" clId="{D4A9B452-BCEF-4BFA-BBFC-E28717FE5C0B}" dt="2025-03-05T03:56:17.230" v="494" actId="20577"/>
          <ac:spMkLst>
            <pc:docMk/>
            <pc:sldMk cId="2174717053" sldId="11608"/>
            <ac:spMk id="13" creationId="{D46685E7-DFDC-4C30-B75B-EB159CEDA323}"/>
          </ac:spMkLst>
        </pc:spChg>
        <pc:spChg chg="add mod">
          <ac:chgData name="SHADIH HUSSEIN KHALLL QUDAIH" userId="c61c99c5-8879-40d4-ae6d-588650192bed" providerId="ADAL" clId="{D4A9B452-BCEF-4BFA-BBFC-E28717FE5C0B}" dt="2025-03-04T04:17:04.521" v="194" actId="1076"/>
          <ac:spMkLst>
            <pc:docMk/>
            <pc:sldMk cId="2174717053" sldId="11608"/>
            <ac:spMk id="18" creationId="{58655DE6-030C-508C-9888-09F8F67960EF}"/>
          </ac:spMkLst>
        </pc:spChg>
        <pc:spChg chg="mod">
          <ac:chgData name="SHADIH HUSSEIN KHALLL QUDAIH" userId="c61c99c5-8879-40d4-ae6d-588650192bed" providerId="ADAL" clId="{D4A9B452-BCEF-4BFA-BBFC-E28717FE5C0B}" dt="2025-03-04T04:18:06.010" v="208" actId="1076"/>
          <ac:spMkLst>
            <pc:docMk/>
            <pc:sldMk cId="2174717053" sldId="11608"/>
            <ac:spMk id="19" creationId="{591B062E-F097-5779-C7F3-83036627A299}"/>
          </ac:spMkLst>
        </pc:spChg>
        <pc:spChg chg="mod">
          <ac:chgData name="SHADIH HUSSEIN KHALLL QUDAIH" userId="c61c99c5-8879-40d4-ae6d-588650192bed" providerId="ADAL" clId="{D4A9B452-BCEF-4BFA-BBFC-E28717FE5C0B}" dt="2025-03-04T04:17:08.731" v="195" actId="1076"/>
          <ac:spMkLst>
            <pc:docMk/>
            <pc:sldMk cId="2174717053" sldId="11608"/>
            <ac:spMk id="20" creationId="{454B1C76-EFE6-FE60-0BF4-3BBCBB0EF273}"/>
          </ac:spMkLst>
        </pc:spChg>
        <pc:spChg chg="mod">
          <ac:chgData name="SHADIH HUSSEIN KHALLL QUDAIH" userId="c61c99c5-8879-40d4-ae6d-588650192bed" providerId="ADAL" clId="{D4A9B452-BCEF-4BFA-BBFC-E28717FE5C0B}" dt="2025-03-04T04:18:20.769" v="212" actId="1076"/>
          <ac:spMkLst>
            <pc:docMk/>
            <pc:sldMk cId="2174717053" sldId="11608"/>
            <ac:spMk id="21" creationId="{215E7193-8A06-45D5-96CA-616E854ABE60}"/>
          </ac:spMkLst>
        </pc:spChg>
        <pc:graphicFrameChg chg="mod modGraphic">
          <ac:chgData name="SHADIH HUSSEIN KHALLL QUDAIH" userId="c61c99c5-8879-40d4-ae6d-588650192bed" providerId="ADAL" clId="{D4A9B452-BCEF-4BFA-BBFC-E28717FE5C0B}" dt="2025-03-04T04:31:44.295" v="379" actId="255"/>
          <ac:graphicFrameMkLst>
            <pc:docMk/>
            <pc:sldMk cId="2174717053" sldId="11608"/>
            <ac:graphicFrameMk id="12" creationId="{9FA04C22-F74D-7923-FEC0-FC61FA76ED4E}"/>
          </ac:graphicFrameMkLst>
        </pc:graphicFrameChg>
        <pc:picChg chg="del">
          <ac:chgData name="SHADIH HUSSEIN KHALLL QUDAIH" userId="c61c99c5-8879-40d4-ae6d-588650192bed" providerId="ADAL" clId="{D4A9B452-BCEF-4BFA-BBFC-E28717FE5C0B}" dt="2025-03-04T03:51:04.501" v="3" actId="478"/>
          <ac:picMkLst>
            <pc:docMk/>
            <pc:sldMk cId="2174717053" sldId="11608"/>
            <ac:picMk id="3" creationId="{AF2A1C24-5467-1318-8FF3-DBAB9D435E39}"/>
          </ac:picMkLst>
        </pc:picChg>
        <pc:picChg chg="del">
          <ac:chgData name="SHADIH HUSSEIN KHALLL QUDAIH" userId="c61c99c5-8879-40d4-ae6d-588650192bed" providerId="ADAL" clId="{D4A9B452-BCEF-4BFA-BBFC-E28717FE5C0B}" dt="2025-03-04T03:51:06.436" v="4" actId="478"/>
          <ac:picMkLst>
            <pc:docMk/>
            <pc:sldMk cId="2174717053" sldId="11608"/>
            <ac:picMk id="5" creationId="{05E0E001-7099-B81E-7CC3-E50383D132C8}"/>
          </ac:picMkLst>
        </pc:picChg>
        <pc:picChg chg="add mod">
          <ac:chgData name="SHADIH HUSSEIN KHALLL QUDAIH" userId="c61c99c5-8879-40d4-ae6d-588650192bed" providerId="ADAL" clId="{D4A9B452-BCEF-4BFA-BBFC-E28717FE5C0B}" dt="2025-03-04T04:18:55.732" v="225" actId="14100"/>
          <ac:picMkLst>
            <pc:docMk/>
            <pc:sldMk cId="2174717053" sldId="11608"/>
            <ac:picMk id="14" creationId="{DAA23829-96E6-2677-86E7-3BD7BB60CE18}"/>
          </ac:picMkLst>
        </pc:picChg>
        <pc:picChg chg="add mod">
          <ac:chgData name="SHADIH HUSSEIN KHALLL QUDAIH" userId="c61c99c5-8879-40d4-ae6d-588650192bed" providerId="ADAL" clId="{D4A9B452-BCEF-4BFA-BBFC-E28717FE5C0B}" dt="2025-03-04T04:18:02.120" v="207" actId="1076"/>
          <ac:picMkLst>
            <pc:docMk/>
            <pc:sldMk cId="2174717053" sldId="11608"/>
            <ac:picMk id="15" creationId="{66C87CF2-00AB-9835-C249-A073A26718F0}"/>
          </ac:picMkLst>
        </pc:picChg>
        <pc:picChg chg="add del mod">
          <ac:chgData name="SHADIH HUSSEIN KHALLL QUDAIH" userId="c61c99c5-8879-40d4-ae6d-588650192bed" providerId="ADAL" clId="{D4A9B452-BCEF-4BFA-BBFC-E28717FE5C0B}" dt="2025-03-04T04:07:00.281" v="124" actId="478"/>
          <ac:picMkLst>
            <pc:docMk/>
            <pc:sldMk cId="2174717053" sldId="11608"/>
            <ac:picMk id="16" creationId="{7D6F9564-605B-8C23-FACA-C5D1412FE2D0}"/>
          </ac:picMkLst>
        </pc:picChg>
        <pc:picChg chg="add mod">
          <ac:chgData name="SHADIH HUSSEIN KHALLL QUDAIH" userId="c61c99c5-8879-40d4-ae6d-588650192bed" providerId="ADAL" clId="{D4A9B452-BCEF-4BFA-BBFC-E28717FE5C0B}" dt="2025-03-04T04:18:34.210" v="217" actId="1076"/>
          <ac:picMkLst>
            <pc:docMk/>
            <pc:sldMk cId="2174717053" sldId="11608"/>
            <ac:picMk id="17" creationId="{B57001D6-40E9-4E0F-EB43-325A151D4BC1}"/>
          </ac:picMkLst>
        </pc:picChg>
        <pc:picChg chg="del">
          <ac:chgData name="SHADIH HUSSEIN KHALLL QUDAIH" userId="c61c99c5-8879-40d4-ae6d-588650192bed" providerId="ADAL" clId="{D4A9B452-BCEF-4BFA-BBFC-E28717FE5C0B}" dt="2025-03-04T03:50:58.042" v="0" actId="478"/>
          <ac:picMkLst>
            <pc:docMk/>
            <pc:sldMk cId="2174717053" sldId="11608"/>
            <ac:picMk id="22" creationId="{FEA77462-B4AD-25F4-7C4E-5AF7A65A78B3}"/>
          </ac:picMkLst>
        </pc:picChg>
        <pc:picChg chg="add mod">
          <ac:chgData name="SHADIH HUSSEIN KHALLL QUDAIH" userId="c61c99c5-8879-40d4-ae6d-588650192bed" providerId="ADAL" clId="{D4A9B452-BCEF-4BFA-BBFC-E28717FE5C0B}" dt="2025-03-04T04:18:27.210" v="214" actId="1076"/>
          <ac:picMkLst>
            <pc:docMk/>
            <pc:sldMk cId="2174717053" sldId="11608"/>
            <ac:picMk id="23" creationId="{529C68D3-3BD3-230F-592A-DD5C1A0EB9A0}"/>
          </ac:picMkLst>
        </pc:picChg>
        <pc:picChg chg="add del mod">
          <ac:chgData name="SHADIH HUSSEIN KHALLL QUDAIH" userId="c61c99c5-8879-40d4-ae6d-588650192bed" providerId="ADAL" clId="{D4A9B452-BCEF-4BFA-BBFC-E28717FE5C0B}" dt="2025-03-04T04:10:32.242" v="135" actId="478"/>
          <ac:picMkLst>
            <pc:docMk/>
            <pc:sldMk cId="2174717053" sldId="11608"/>
            <ac:picMk id="24" creationId="{ADEB30BE-4740-8A14-945F-F6E546ECE1F8}"/>
          </ac:picMkLst>
        </pc:picChg>
        <pc:picChg chg="add del mod">
          <ac:chgData name="SHADIH HUSSEIN KHALLL QUDAIH" userId="c61c99c5-8879-40d4-ae6d-588650192bed" providerId="ADAL" clId="{D4A9B452-BCEF-4BFA-BBFC-E28717FE5C0B}" dt="2025-03-04T04:15:32.280" v="167" actId="478"/>
          <ac:picMkLst>
            <pc:docMk/>
            <pc:sldMk cId="2174717053" sldId="11608"/>
            <ac:picMk id="25" creationId="{AC87D115-422D-4C85-C285-259F91B6F5AE}"/>
          </ac:picMkLst>
        </pc:picChg>
        <pc:picChg chg="add mod">
          <ac:chgData name="SHADIH HUSSEIN KHALLL QUDAIH" userId="c61c99c5-8879-40d4-ae6d-588650192bed" providerId="ADAL" clId="{D4A9B452-BCEF-4BFA-BBFC-E28717FE5C0B}" dt="2025-03-04T04:18:11.087" v="210" actId="1076"/>
          <ac:picMkLst>
            <pc:docMk/>
            <pc:sldMk cId="2174717053" sldId="11608"/>
            <ac:picMk id="26" creationId="{725062DE-601F-B47C-C55A-DDBD2C45A3D5}"/>
          </ac:picMkLst>
        </pc:picChg>
        <pc:picChg chg="del">
          <ac:chgData name="SHADIH HUSSEIN KHALLL QUDAIH" userId="c61c99c5-8879-40d4-ae6d-588650192bed" providerId="ADAL" clId="{D4A9B452-BCEF-4BFA-BBFC-E28717FE5C0B}" dt="2025-03-04T03:51:00.408" v="1" actId="478"/>
          <ac:picMkLst>
            <pc:docMk/>
            <pc:sldMk cId="2174717053" sldId="11608"/>
            <ac:picMk id="1028" creationId="{DD3836D7-EEBB-C149-9C9F-7818B0C9FFCD}"/>
          </ac:picMkLst>
        </pc:picChg>
        <pc:picChg chg="del">
          <ac:chgData name="SHADIH HUSSEIN KHALLL QUDAIH" userId="c61c99c5-8879-40d4-ae6d-588650192bed" providerId="ADAL" clId="{D4A9B452-BCEF-4BFA-BBFC-E28717FE5C0B}" dt="2025-03-04T03:51:02.465" v="2" actId="478"/>
          <ac:picMkLst>
            <pc:docMk/>
            <pc:sldMk cId="2174717053" sldId="11608"/>
            <ac:picMk id="1030" creationId="{C33F32CD-8007-2272-DE0F-B799BC843DFC}"/>
          </ac:picMkLst>
        </pc:picChg>
        <pc:picChg chg="del">
          <ac:chgData name="SHADIH HUSSEIN KHALLL QUDAIH" userId="c61c99c5-8879-40d4-ae6d-588650192bed" providerId="ADAL" clId="{D4A9B452-BCEF-4BFA-BBFC-E28717FE5C0B}" dt="2025-03-04T03:51:08.340" v="5" actId="478"/>
          <ac:picMkLst>
            <pc:docMk/>
            <pc:sldMk cId="2174717053" sldId="11608"/>
            <ac:picMk id="1032" creationId="{ED54EB2E-36AB-DC20-BEF5-4769B4076BF6}"/>
          </ac:picMkLst>
        </pc:picChg>
        <pc:picChg chg="del">
          <ac:chgData name="SHADIH HUSSEIN KHALLL QUDAIH" userId="c61c99c5-8879-40d4-ae6d-588650192bed" providerId="ADAL" clId="{D4A9B452-BCEF-4BFA-BBFC-E28717FE5C0B}" dt="2025-03-04T03:51:10.798" v="6" actId="478"/>
          <ac:picMkLst>
            <pc:docMk/>
            <pc:sldMk cId="2174717053" sldId="11608"/>
            <ac:picMk id="1034" creationId="{D343163C-93AC-FCD3-1293-E8E647162BBB}"/>
          </ac:picMkLst>
        </pc:picChg>
      </pc:sldChg>
      <pc:sldChg chg="delSp modSp mod">
        <pc:chgData name="SHADIH HUSSEIN KHALLL QUDAIH" userId="c61c99c5-8879-40d4-ae6d-588650192bed" providerId="ADAL" clId="{D4A9B452-BCEF-4BFA-BBFC-E28717FE5C0B}" dt="2025-03-05T03:51:28.003" v="412" actId="1076"/>
        <pc:sldMkLst>
          <pc:docMk/>
          <pc:sldMk cId="601893883" sldId="11609"/>
        </pc:sldMkLst>
        <pc:spChg chg="mod">
          <ac:chgData name="SHADIH HUSSEIN KHALLL QUDAIH" userId="c61c99c5-8879-40d4-ae6d-588650192bed" providerId="ADAL" clId="{D4A9B452-BCEF-4BFA-BBFC-E28717FE5C0B}" dt="2025-03-04T04:33:05.111" v="400" actId="20577"/>
          <ac:spMkLst>
            <pc:docMk/>
            <pc:sldMk cId="601893883" sldId="11609"/>
            <ac:spMk id="13" creationId="{B7C2F4D9-0F34-39C6-0098-2F8B3CEC43E6}"/>
          </ac:spMkLst>
        </pc:spChg>
        <pc:spChg chg="mod">
          <ac:chgData name="SHADIH HUSSEIN KHALLL QUDAIH" userId="c61c99c5-8879-40d4-ae6d-588650192bed" providerId="ADAL" clId="{D4A9B452-BCEF-4BFA-BBFC-E28717FE5C0B}" dt="2025-03-05T03:51:17.852" v="408" actId="1076"/>
          <ac:spMkLst>
            <pc:docMk/>
            <pc:sldMk cId="601893883" sldId="11609"/>
            <ac:spMk id="18" creationId="{F6E4FB58-36CB-3E58-0BC5-AF271D227B6E}"/>
          </ac:spMkLst>
        </pc:spChg>
        <pc:spChg chg="mod">
          <ac:chgData name="SHADIH HUSSEIN KHALLL QUDAIH" userId="c61c99c5-8879-40d4-ae6d-588650192bed" providerId="ADAL" clId="{D4A9B452-BCEF-4BFA-BBFC-E28717FE5C0B}" dt="2025-03-05T03:51:28.003" v="412" actId="1076"/>
          <ac:spMkLst>
            <pc:docMk/>
            <pc:sldMk cId="601893883" sldId="11609"/>
            <ac:spMk id="19" creationId="{4C5F016D-D568-28DF-F7BC-E2D1B6E85444}"/>
          </ac:spMkLst>
        </pc:spChg>
        <pc:spChg chg="mod">
          <ac:chgData name="SHADIH HUSSEIN KHALLL QUDAIH" userId="c61c99c5-8879-40d4-ae6d-588650192bed" providerId="ADAL" clId="{D4A9B452-BCEF-4BFA-BBFC-E28717FE5C0B}" dt="2025-03-05T03:51:22.220" v="410" actId="1076"/>
          <ac:spMkLst>
            <pc:docMk/>
            <pc:sldMk cId="601893883" sldId="11609"/>
            <ac:spMk id="20" creationId="{7102BA30-0284-28E3-728A-7075647E7266}"/>
          </ac:spMkLst>
        </pc:spChg>
        <pc:spChg chg="mod">
          <ac:chgData name="SHADIH HUSSEIN KHALLL QUDAIH" userId="c61c99c5-8879-40d4-ae6d-588650192bed" providerId="ADAL" clId="{D4A9B452-BCEF-4BFA-BBFC-E28717FE5C0B}" dt="2025-03-05T03:51:13.427" v="406" actId="1076"/>
          <ac:spMkLst>
            <pc:docMk/>
            <pc:sldMk cId="601893883" sldId="11609"/>
            <ac:spMk id="21" creationId="{E464D009-016A-CC58-6A52-7183B87D8BFD}"/>
          </ac:spMkLst>
        </pc:spChg>
        <pc:picChg chg="del">
          <ac:chgData name="SHADIH HUSSEIN KHALLL QUDAIH" userId="c61c99c5-8879-40d4-ae6d-588650192bed" providerId="ADAL" clId="{D4A9B452-BCEF-4BFA-BBFC-E28717FE5C0B}" dt="2025-03-05T03:51:07.851" v="404" actId="478"/>
          <ac:picMkLst>
            <pc:docMk/>
            <pc:sldMk cId="601893883" sldId="11609"/>
            <ac:picMk id="14" creationId="{8224877A-EDD8-BB87-7BB8-36F0A0F507F2}"/>
          </ac:picMkLst>
        </pc:picChg>
        <pc:picChg chg="mod">
          <ac:chgData name="SHADIH HUSSEIN KHALLL QUDAIH" userId="c61c99c5-8879-40d4-ae6d-588650192bed" providerId="ADAL" clId="{D4A9B452-BCEF-4BFA-BBFC-E28717FE5C0B}" dt="2025-03-05T03:51:26.043" v="411" actId="1076"/>
          <ac:picMkLst>
            <pc:docMk/>
            <pc:sldMk cId="601893883" sldId="11609"/>
            <ac:picMk id="15" creationId="{70446364-73AE-065A-1B27-2AB1EE8A1FDE}"/>
          </ac:picMkLst>
        </pc:picChg>
        <pc:picChg chg="mod">
          <ac:chgData name="SHADIH HUSSEIN KHALLL QUDAIH" userId="c61c99c5-8879-40d4-ae6d-588650192bed" providerId="ADAL" clId="{D4A9B452-BCEF-4BFA-BBFC-E28717FE5C0B}" dt="2025-03-05T03:51:14.819" v="407" actId="1076"/>
          <ac:picMkLst>
            <pc:docMk/>
            <pc:sldMk cId="601893883" sldId="11609"/>
            <ac:picMk id="17" creationId="{1C4415AE-5D84-301D-FCEA-40B9D1AC5123}"/>
          </ac:picMkLst>
        </pc:picChg>
        <pc:picChg chg="mod">
          <ac:chgData name="SHADIH HUSSEIN KHALLL QUDAIH" userId="c61c99c5-8879-40d4-ae6d-588650192bed" providerId="ADAL" clId="{D4A9B452-BCEF-4BFA-BBFC-E28717FE5C0B}" dt="2025-03-05T03:51:19.603" v="409" actId="1076"/>
          <ac:picMkLst>
            <pc:docMk/>
            <pc:sldMk cId="601893883" sldId="11609"/>
            <ac:picMk id="23" creationId="{EBE1C61F-921E-AA90-4D73-7B09E7B593B0}"/>
          </ac:picMkLst>
        </pc:picChg>
        <pc:picChg chg="mod">
          <ac:chgData name="SHADIH HUSSEIN KHALLL QUDAIH" userId="c61c99c5-8879-40d4-ae6d-588650192bed" providerId="ADAL" clId="{D4A9B452-BCEF-4BFA-BBFC-E28717FE5C0B}" dt="2025-03-05T03:51:11.078" v="405" actId="1076"/>
          <ac:picMkLst>
            <pc:docMk/>
            <pc:sldMk cId="601893883" sldId="11609"/>
            <ac:picMk id="26" creationId="{BC5ACD4D-B610-B2E3-9362-2E0C923EA5AC}"/>
          </ac:picMkLst>
        </pc:picChg>
      </pc:sldChg>
      <pc:sldChg chg="del">
        <pc:chgData name="SHADIH HUSSEIN KHALLL QUDAIH" userId="c61c99c5-8879-40d4-ae6d-588650192bed" providerId="ADAL" clId="{D4A9B452-BCEF-4BFA-BBFC-E28717FE5C0B}" dt="2025-03-04T03:51:52.996" v="15" actId="2696"/>
        <pc:sldMkLst>
          <pc:docMk/>
          <pc:sldMk cId="1337344781" sldId="11609"/>
        </pc:sldMkLst>
      </pc:sldChg>
      <pc:sldChg chg="del">
        <pc:chgData name="SHADIH HUSSEIN KHALLL QUDAIH" userId="c61c99c5-8879-40d4-ae6d-588650192bed" providerId="ADAL" clId="{D4A9B452-BCEF-4BFA-BBFC-E28717FE5C0B}" dt="2025-03-04T03:51:56.319" v="16" actId="2696"/>
        <pc:sldMkLst>
          <pc:docMk/>
          <pc:sldMk cId="1920208271" sldId="11610"/>
        </pc:sldMkLst>
      </pc:sldChg>
      <pc:sldChg chg="addSp delSp modSp mod">
        <pc:chgData name="SHADIH HUSSEIN KHALLL QUDAIH" userId="c61c99c5-8879-40d4-ae6d-588650192bed" providerId="ADAL" clId="{D4A9B452-BCEF-4BFA-BBFC-E28717FE5C0B}" dt="2025-03-05T04:10:21.586" v="714" actId="20577"/>
        <pc:sldMkLst>
          <pc:docMk/>
          <pc:sldMk cId="2112516654" sldId="11610"/>
        </pc:sldMkLst>
        <pc:spChg chg="add del mod">
          <ac:chgData name="SHADIH HUSSEIN KHALLL QUDAIH" userId="c61c99c5-8879-40d4-ae6d-588650192bed" providerId="ADAL" clId="{D4A9B452-BCEF-4BFA-BBFC-E28717FE5C0B}" dt="2025-03-05T04:04:44.656" v="545" actId="478"/>
          <ac:spMkLst>
            <pc:docMk/>
            <pc:sldMk cId="2112516654" sldId="11610"/>
            <ac:spMk id="3" creationId="{EC93D60E-8BE0-4708-B0BB-7BBFCA1EA9C5}"/>
          </ac:spMkLst>
        </pc:spChg>
        <pc:spChg chg="add del mod">
          <ac:chgData name="SHADIH HUSSEIN KHALLL QUDAIH" userId="c61c99c5-8879-40d4-ae6d-588650192bed" providerId="ADAL" clId="{D4A9B452-BCEF-4BFA-BBFC-E28717FE5C0B}" dt="2025-03-05T04:05:52.729" v="549" actId="478"/>
          <ac:spMkLst>
            <pc:docMk/>
            <pc:sldMk cId="2112516654" sldId="11610"/>
            <ac:spMk id="5" creationId="{B499AD1F-0BE1-DEDA-13DC-D4724322826C}"/>
          </ac:spMkLst>
        </pc:spChg>
        <pc:spChg chg="mod">
          <ac:chgData name="SHADIH HUSSEIN KHALLL QUDAIH" userId="c61c99c5-8879-40d4-ae6d-588650192bed" providerId="ADAL" clId="{D4A9B452-BCEF-4BFA-BBFC-E28717FE5C0B}" dt="2025-03-05T04:10:21.586" v="714" actId="20577"/>
          <ac:spMkLst>
            <pc:docMk/>
            <pc:sldMk cId="2112516654" sldId="11610"/>
            <ac:spMk id="13" creationId="{0A8C4D58-7898-F2FE-711E-710C08EAAD46}"/>
          </ac:spMkLst>
        </pc:spChg>
        <pc:spChg chg="del">
          <ac:chgData name="SHADIH HUSSEIN KHALLL QUDAIH" userId="c61c99c5-8879-40d4-ae6d-588650192bed" providerId="ADAL" clId="{D4A9B452-BCEF-4BFA-BBFC-E28717FE5C0B}" dt="2025-03-05T03:54:20.277" v="485" actId="478"/>
          <ac:spMkLst>
            <pc:docMk/>
            <pc:sldMk cId="2112516654" sldId="11610"/>
            <ac:spMk id="18" creationId="{34B20A0B-9623-9EDA-8C9F-C65AFDA82C57}"/>
          </ac:spMkLst>
        </pc:spChg>
        <pc:spChg chg="del">
          <ac:chgData name="SHADIH HUSSEIN KHALLL QUDAIH" userId="c61c99c5-8879-40d4-ae6d-588650192bed" providerId="ADAL" clId="{D4A9B452-BCEF-4BFA-BBFC-E28717FE5C0B}" dt="2025-03-05T03:54:18.502" v="483" actId="478"/>
          <ac:spMkLst>
            <pc:docMk/>
            <pc:sldMk cId="2112516654" sldId="11610"/>
            <ac:spMk id="19" creationId="{66760A04-F7ED-D3D4-20F9-54CEF07E9984}"/>
          </ac:spMkLst>
        </pc:spChg>
        <pc:spChg chg="del">
          <ac:chgData name="SHADIH HUSSEIN KHALLL QUDAIH" userId="c61c99c5-8879-40d4-ae6d-588650192bed" providerId="ADAL" clId="{D4A9B452-BCEF-4BFA-BBFC-E28717FE5C0B}" dt="2025-03-05T03:54:19.381" v="484" actId="478"/>
          <ac:spMkLst>
            <pc:docMk/>
            <pc:sldMk cId="2112516654" sldId="11610"/>
            <ac:spMk id="20" creationId="{0D5239ED-F0CA-0EA8-A5EB-51BC3033BEA7}"/>
          </ac:spMkLst>
        </pc:spChg>
        <pc:spChg chg="del">
          <ac:chgData name="SHADIH HUSSEIN KHALLL QUDAIH" userId="c61c99c5-8879-40d4-ae6d-588650192bed" providerId="ADAL" clId="{D4A9B452-BCEF-4BFA-BBFC-E28717FE5C0B}" dt="2025-03-05T03:54:22.365" v="487" actId="478"/>
          <ac:spMkLst>
            <pc:docMk/>
            <pc:sldMk cId="2112516654" sldId="11610"/>
            <ac:spMk id="21" creationId="{9DD18630-CC1F-5759-24E1-29AC7FE043FF}"/>
          </ac:spMkLst>
        </pc:spChg>
        <pc:picChg chg="del">
          <ac:chgData name="SHADIH HUSSEIN KHALLL QUDAIH" userId="c61c99c5-8879-40d4-ae6d-588650192bed" providerId="ADAL" clId="{D4A9B452-BCEF-4BFA-BBFC-E28717FE5C0B}" dt="2025-03-05T03:54:16.917" v="482" actId="478"/>
          <ac:picMkLst>
            <pc:docMk/>
            <pc:sldMk cId="2112516654" sldId="11610"/>
            <ac:picMk id="15" creationId="{4E9F365F-F0A7-71A2-0CE3-FBEB76BA6112}"/>
          </ac:picMkLst>
        </pc:picChg>
        <pc:picChg chg="del">
          <ac:chgData name="SHADIH HUSSEIN KHALLL QUDAIH" userId="c61c99c5-8879-40d4-ae6d-588650192bed" providerId="ADAL" clId="{D4A9B452-BCEF-4BFA-BBFC-E28717FE5C0B}" dt="2025-03-05T03:54:15.126" v="480" actId="478"/>
          <ac:picMkLst>
            <pc:docMk/>
            <pc:sldMk cId="2112516654" sldId="11610"/>
            <ac:picMk id="17" creationId="{5ACD0384-E825-8129-4C9E-C83308D9DD56}"/>
          </ac:picMkLst>
        </pc:picChg>
        <pc:picChg chg="del">
          <ac:chgData name="SHADIH HUSSEIN KHALLL QUDAIH" userId="c61c99c5-8879-40d4-ae6d-588650192bed" providerId="ADAL" clId="{D4A9B452-BCEF-4BFA-BBFC-E28717FE5C0B}" dt="2025-03-05T03:54:15.989" v="481" actId="478"/>
          <ac:picMkLst>
            <pc:docMk/>
            <pc:sldMk cId="2112516654" sldId="11610"/>
            <ac:picMk id="23" creationId="{2F2ECB40-1581-5A92-3A3B-746DC9CDA5D6}"/>
          </ac:picMkLst>
        </pc:picChg>
        <pc:picChg chg="del">
          <ac:chgData name="SHADIH HUSSEIN KHALLL QUDAIH" userId="c61c99c5-8879-40d4-ae6d-588650192bed" providerId="ADAL" clId="{D4A9B452-BCEF-4BFA-BBFC-E28717FE5C0B}" dt="2025-03-05T03:54:21.149" v="486" actId="478"/>
          <ac:picMkLst>
            <pc:docMk/>
            <pc:sldMk cId="2112516654" sldId="11610"/>
            <ac:picMk id="26" creationId="{8A27C944-BBD5-2092-CC06-EFB8879E7300}"/>
          </ac:picMkLst>
        </pc:picChg>
      </pc:sldChg>
      <pc:sldChg chg="addSp delSp modSp mod">
        <pc:chgData name="SHADIH HUSSEIN KHALLL QUDAIH" userId="c61c99c5-8879-40d4-ae6d-588650192bed" providerId="ADAL" clId="{D4A9B452-BCEF-4BFA-BBFC-E28717FE5C0B}" dt="2025-03-05T04:02:24.774" v="541" actId="1076"/>
        <pc:sldMkLst>
          <pc:docMk/>
          <pc:sldMk cId="3526135677" sldId="11611"/>
        </pc:sldMkLst>
        <pc:spChg chg="mod">
          <ac:chgData name="SHADIH HUSSEIN KHALLL QUDAIH" userId="c61c99c5-8879-40d4-ae6d-588650192bed" providerId="ADAL" clId="{D4A9B452-BCEF-4BFA-BBFC-E28717FE5C0B}" dt="2025-03-05T03:57:42.213" v="514" actId="1076"/>
          <ac:spMkLst>
            <pc:docMk/>
            <pc:sldMk cId="3526135677" sldId="11611"/>
            <ac:spMk id="13" creationId="{568BBC93-3F8A-993D-C140-A3CD4F46A3DB}"/>
          </ac:spMkLst>
        </pc:spChg>
        <pc:spChg chg="del">
          <ac:chgData name="SHADIH HUSSEIN KHALLL QUDAIH" userId="c61c99c5-8879-40d4-ae6d-588650192bed" providerId="ADAL" clId="{D4A9B452-BCEF-4BFA-BBFC-E28717FE5C0B}" dt="2025-03-05T03:57:25.054" v="510" actId="478"/>
          <ac:spMkLst>
            <pc:docMk/>
            <pc:sldMk cId="3526135677" sldId="11611"/>
            <ac:spMk id="18" creationId="{75EBBB02-B64D-7721-3193-05286098CD57}"/>
          </ac:spMkLst>
        </pc:spChg>
        <pc:spChg chg="del">
          <ac:chgData name="SHADIH HUSSEIN KHALLL QUDAIH" userId="c61c99c5-8879-40d4-ae6d-588650192bed" providerId="ADAL" clId="{D4A9B452-BCEF-4BFA-BBFC-E28717FE5C0B}" dt="2025-03-05T03:57:22.686" v="508" actId="478"/>
          <ac:spMkLst>
            <pc:docMk/>
            <pc:sldMk cId="3526135677" sldId="11611"/>
            <ac:spMk id="19" creationId="{4F5CCDB0-31D6-EBF6-CAE1-9BC16D5ED7AD}"/>
          </ac:spMkLst>
        </pc:spChg>
        <pc:spChg chg="del">
          <ac:chgData name="SHADIH HUSSEIN KHALLL QUDAIH" userId="c61c99c5-8879-40d4-ae6d-588650192bed" providerId="ADAL" clId="{D4A9B452-BCEF-4BFA-BBFC-E28717FE5C0B}" dt="2025-03-05T03:57:23.830" v="509" actId="478"/>
          <ac:spMkLst>
            <pc:docMk/>
            <pc:sldMk cId="3526135677" sldId="11611"/>
            <ac:spMk id="20" creationId="{6EA0C5B9-8051-7371-9452-EEFEE05360B8}"/>
          </ac:spMkLst>
        </pc:spChg>
        <pc:spChg chg="del">
          <ac:chgData name="SHADIH HUSSEIN KHALLL QUDAIH" userId="c61c99c5-8879-40d4-ae6d-588650192bed" providerId="ADAL" clId="{D4A9B452-BCEF-4BFA-BBFC-E28717FE5C0B}" dt="2025-03-05T03:57:25.998" v="511" actId="478"/>
          <ac:spMkLst>
            <pc:docMk/>
            <pc:sldMk cId="3526135677" sldId="11611"/>
            <ac:spMk id="21" creationId="{585AF026-FACF-A351-5D0A-432F78884BA9}"/>
          </ac:spMkLst>
        </pc:spChg>
        <pc:picChg chg="add del mod">
          <ac:chgData name="SHADIH HUSSEIN KHALLL QUDAIH" userId="c61c99c5-8879-40d4-ae6d-588650192bed" providerId="ADAL" clId="{D4A9B452-BCEF-4BFA-BBFC-E28717FE5C0B}" dt="2025-03-05T03:59:08.327" v="521" actId="478"/>
          <ac:picMkLst>
            <pc:docMk/>
            <pc:sldMk cId="3526135677" sldId="11611"/>
            <ac:picMk id="2" creationId="{C1A0B6F1-00B6-FEB3-7B89-2E43557DE3F1}"/>
          </ac:picMkLst>
        </pc:picChg>
        <pc:picChg chg="add mod">
          <ac:chgData name="SHADIH HUSSEIN KHALLL QUDAIH" userId="c61c99c5-8879-40d4-ae6d-588650192bed" providerId="ADAL" clId="{D4A9B452-BCEF-4BFA-BBFC-E28717FE5C0B}" dt="2025-03-05T04:02:24.774" v="541" actId="1076"/>
          <ac:picMkLst>
            <pc:docMk/>
            <pc:sldMk cId="3526135677" sldId="11611"/>
            <ac:picMk id="3" creationId="{0F947786-7656-362D-76CE-5D8E03378C6E}"/>
          </ac:picMkLst>
        </pc:picChg>
        <pc:picChg chg="add del mod">
          <ac:chgData name="SHADIH HUSSEIN KHALLL QUDAIH" userId="c61c99c5-8879-40d4-ae6d-588650192bed" providerId="ADAL" clId="{D4A9B452-BCEF-4BFA-BBFC-E28717FE5C0B}" dt="2025-03-05T04:02:13.367" v="536" actId="478"/>
          <ac:picMkLst>
            <pc:docMk/>
            <pc:sldMk cId="3526135677" sldId="11611"/>
            <ac:picMk id="4" creationId="{44BB9A27-7E7A-358F-5CD4-015752BAAFA4}"/>
          </ac:picMkLst>
        </pc:picChg>
        <pc:picChg chg="del">
          <ac:chgData name="SHADIH HUSSEIN KHALLL QUDAIH" userId="c61c99c5-8879-40d4-ae6d-588650192bed" providerId="ADAL" clId="{D4A9B452-BCEF-4BFA-BBFC-E28717FE5C0B}" dt="2025-03-05T03:57:20.766" v="507" actId="478"/>
          <ac:picMkLst>
            <pc:docMk/>
            <pc:sldMk cId="3526135677" sldId="11611"/>
            <ac:picMk id="15" creationId="{F4D4DBFB-EE57-4C7A-2566-A7754AE2C6E4}"/>
          </ac:picMkLst>
        </pc:picChg>
        <pc:picChg chg="del">
          <ac:chgData name="SHADIH HUSSEIN KHALLL QUDAIH" userId="c61c99c5-8879-40d4-ae6d-588650192bed" providerId="ADAL" clId="{D4A9B452-BCEF-4BFA-BBFC-E28717FE5C0B}" dt="2025-03-05T03:57:19.422" v="505" actId="478"/>
          <ac:picMkLst>
            <pc:docMk/>
            <pc:sldMk cId="3526135677" sldId="11611"/>
            <ac:picMk id="17" creationId="{54F00A09-D643-B551-49AE-A0EDB22E62B3}"/>
          </ac:picMkLst>
        </pc:picChg>
        <pc:picChg chg="del">
          <ac:chgData name="SHADIH HUSSEIN KHALLL QUDAIH" userId="c61c99c5-8879-40d4-ae6d-588650192bed" providerId="ADAL" clId="{D4A9B452-BCEF-4BFA-BBFC-E28717FE5C0B}" dt="2025-03-05T03:57:20.022" v="506" actId="478"/>
          <ac:picMkLst>
            <pc:docMk/>
            <pc:sldMk cId="3526135677" sldId="11611"/>
            <ac:picMk id="23" creationId="{E63C96D6-26E3-DC44-D224-B51852B1E178}"/>
          </ac:picMkLst>
        </pc:picChg>
        <pc:picChg chg="del">
          <ac:chgData name="SHADIH HUSSEIN KHALLL QUDAIH" userId="c61c99c5-8879-40d4-ae6d-588650192bed" providerId="ADAL" clId="{D4A9B452-BCEF-4BFA-BBFC-E28717FE5C0B}" dt="2025-03-05T03:57:18.366" v="504" actId="478"/>
          <ac:picMkLst>
            <pc:docMk/>
            <pc:sldMk cId="3526135677" sldId="11611"/>
            <ac:picMk id="26" creationId="{FA9D9834-F8EB-D9FB-069D-E92EEABC336A}"/>
          </ac:picMkLst>
        </pc:picChg>
      </pc:sldChg>
      <pc:sldChg chg="del">
        <pc:chgData name="SHADIH HUSSEIN KHALLL QUDAIH" userId="c61c99c5-8879-40d4-ae6d-588650192bed" providerId="ADAL" clId="{D4A9B452-BCEF-4BFA-BBFC-E28717FE5C0B}" dt="2025-03-04T03:51:58.826" v="17" actId="2696"/>
        <pc:sldMkLst>
          <pc:docMk/>
          <pc:sldMk cId="3947737215" sldId="11611"/>
        </pc:sldMkLst>
      </pc:sldChg>
      <pc:sldChg chg="del">
        <pc:chgData name="SHADIH HUSSEIN KHALLL QUDAIH" userId="c61c99c5-8879-40d4-ae6d-588650192bed" providerId="ADAL" clId="{D4A9B452-BCEF-4BFA-BBFC-E28717FE5C0B}" dt="2025-03-04T03:52:00.845" v="18" actId="2696"/>
        <pc:sldMkLst>
          <pc:docMk/>
          <pc:sldMk cId="3338922867" sldId="11612"/>
        </pc:sldMkLst>
      </pc:sldChg>
      <pc:sldChg chg="addSp delSp modSp new del mod">
        <pc:chgData name="SHADIH HUSSEIN KHALLL QUDAIH" userId="c61c99c5-8879-40d4-ae6d-588650192bed" providerId="ADAL" clId="{D4A9B452-BCEF-4BFA-BBFC-E28717FE5C0B}" dt="2025-03-05T04:07:53.461" v="551" actId="27022"/>
        <pc:sldMkLst>
          <pc:docMk/>
          <pc:sldMk cId="3633247439" sldId="11612"/>
        </pc:sldMkLst>
        <pc:graphicFrameChg chg="add del modGraphic">
          <ac:chgData name="SHADIH HUSSEIN KHALLL QUDAIH" userId="c61c99c5-8879-40d4-ae6d-588650192bed" providerId="ADAL" clId="{D4A9B452-BCEF-4BFA-BBFC-E28717FE5C0B}" dt="2025-03-05T04:07:53.461" v="551" actId="27022"/>
          <ac:graphicFrameMkLst>
            <pc:docMk/>
            <pc:sldMk cId="3633247439" sldId="11612"/>
            <ac:graphicFrameMk id="3" creationId="{F4254570-7C92-6DC3-6586-62B3DB4CC2CE}"/>
          </ac:graphicFrameMkLst>
        </pc:graphicFrameChg>
      </pc:sldChg>
      <pc:sldChg chg="del">
        <pc:chgData name="SHADIH HUSSEIN KHALLL QUDAIH" userId="c61c99c5-8879-40d4-ae6d-588650192bed" providerId="ADAL" clId="{D4A9B452-BCEF-4BFA-BBFC-E28717FE5C0B}" dt="2025-03-04T03:52:02.625" v="19" actId="2696"/>
        <pc:sldMkLst>
          <pc:docMk/>
          <pc:sldMk cId="2302328181" sldId="116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5CB9-A9CA-C55A-BD42-974236C3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FA04C22-F74D-7923-FEC0-FC61FA76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31393"/>
              </p:ext>
            </p:extLst>
          </p:nvPr>
        </p:nvGraphicFramePr>
        <p:xfrm>
          <a:off x="285688" y="658782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23: تنظيف ادوات الطهي ( تطبيق عملي 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9" name="مربع نص 27">
            <a:extLst>
              <a:ext uri="{FF2B5EF4-FFF2-40B4-BE49-F238E27FC236}">
                <a16:creationId xmlns:a16="http://schemas.microsoft.com/office/drawing/2014/main" id="{591B062E-F097-5779-C7F3-83036627A299}"/>
              </a:ext>
            </a:extLst>
          </p:cNvPr>
          <p:cNvSpPr txBox="1"/>
          <p:nvPr/>
        </p:nvSpPr>
        <p:spPr>
          <a:xfrm>
            <a:off x="10254330" y="601138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فرشاة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454B1C76-EFE6-FE60-0BF4-3BBCBB0EF273}"/>
              </a:ext>
            </a:extLst>
          </p:cNvPr>
          <p:cNvSpPr txBox="1"/>
          <p:nvPr/>
        </p:nvSpPr>
        <p:spPr>
          <a:xfrm>
            <a:off x="6773056" y="601138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اسفنج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215E7193-8A06-45D5-96CA-616E854ABE60}"/>
              </a:ext>
            </a:extLst>
          </p:cNvPr>
          <p:cNvSpPr txBox="1"/>
          <p:nvPr/>
        </p:nvSpPr>
        <p:spPr>
          <a:xfrm>
            <a:off x="998949" y="6158610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ar-AE" sz="2000" b="1" i="0" dirty="0">
                <a:solidFill>
                  <a:srgbClr val="FF0000"/>
                </a:solidFill>
                <a:effectLst/>
                <a:latin typeface="Amazon Ember"/>
              </a:rPr>
              <a:t>قفازات مطبخ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685E7-DFDC-4C30-B75B-EB159CEDA323}"/>
              </a:ext>
            </a:extLst>
          </p:cNvPr>
          <p:cNvSpPr txBox="1"/>
          <p:nvPr/>
        </p:nvSpPr>
        <p:spPr>
          <a:xfrm>
            <a:off x="4703055" y="2613121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الطالب علي ادوات تنظيف اواني الطهي اليدوي 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A23829-96E6-2677-86E7-3BD7BB60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01" y="2331759"/>
            <a:ext cx="3580616" cy="1575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C87CF2-00AB-9835-C249-A073A267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75" y="3726730"/>
            <a:ext cx="1724370" cy="2153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7001D6-40E9-4E0F-EB43-325A151D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66" y="4025379"/>
            <a:ext cx="2123439" cy="1854669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58655DE6-030C-508C-9888-09F8F67960EF}"/>
              </a:ext>
            </a:extLst>
          </p:cNvPr>
          <p:cNvSpPr txBox="1"/>
          <p:nvPr/>
        </p:nvSpPr>
        <p:spPr>
          <a:xfrm>
            <a:off x="3847838" y="601138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صابون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9C68D3-3BD3-230F-592A-DD5C1A0EB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01" y="3941464"/>
            <a:ext cx="1938584" cy="19385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5062DE-601F-B47C-C55A-DDBD2C45A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00" y="4274066"/>
            <a:ext cx="1912521" cy="17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1B0F4-2286-9713-566E-06DD58368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5423B6F-282E-9A21-BAB7-58823C8D628E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23: تنظيف ادوات الطهي ( تطبيق عملي 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9" name="مربع نص 27">
            <a:extLst>
              <a:ext uri="{FF2B5EF4-FFF2-40B4-BE49-F238E27FC236}">
                <a16:creationId xmlns:a16="http://schemas.microsoft.com/office/drawing/2014/main" id="{4C5F016D-D568-28DF-F7BC-E2D1B6E85444}"/>
              </a:ext>
            </a:extLst>
          </p:cNvPr>
          <p:cNvSpPr txBox="1"/>
          <p:nvPr/>
        </p:nvSpPr>
        <p:spPr>
          <a:xfrm>
            <a:off x="10217260" y="5908023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فرشاة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7102BA30-0284-28E3-728A-7075647E7266}"/>
              </a:ext>
            </a:extLst>
          </p:cNvPr>
          <p:cNvSpPr txBox="1"/>
          <p:nvPr/>
        </p:nvSpPr>
        <p:spPr>
          <a:xfrm>
            <a:off x="6713810" y="5999164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اسفنج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E464D009-016A-CC58-6A52-7183B87D8BFD}"/>
              </a:ext>
            </a:extLst>
          </p:cNvPr>
          <p:cNvSpPr txBox="1"/>
          <p:nvPr/>
        </p:nvSpPr>
        <p:spPr>
          <a:xfrm>
            <a:off x="812204" y="5679994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ar-AE" sz="2000" b="1" i="0" dirty="0">
                <a:solidFill>
                  <a:srgbClr val="FF0000"/>
                </a:solidFill>
                <a:effectLst/>
                <a:latin typeface="Amazon Ember"/>
              </a:rPr>
              <a:t>قفازات مطبخ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2F4D9-0F34-39C6-0098-2F8B3CEC43E6}"/>
              </a:ext>
            </a:extLst>
          </p:cNvPr>
          <p:cNvSpPr txBox="1"/>
          <p:nvPr/>
        </p:nvSpPr>
        <p:spPr>
          <a:xfrm>
            <a:off x="5083901" y="2331759"/>
            <a:ext cx="567883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sz="1600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ادوات التنظيف اواني الطهي عند الطلب منه الاشارة علي الصورة المطلوبة ( صابون –سفنج –فرشاة – قفازات) </a:t>
            </a:r>
            <a:endParaRPr lang="ar-AE" sz="1600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446364-73AE-065A-1B27-2AB1EE8A1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74" y="3545031"/>
            <a:ext cx="1724370" cy="2153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4415AE-5D84-301D-FCEA-40B9D1AC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595" y="3604405"/>
            <a:ext cx="2123439" cy="1854669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F6E4FB58-36CB-3E58-0BC5-AF271D227B6E}"/>
              </a:ext>
            </a:extLst>
          </p:cNvPr>
          <p:cNvSpPr txBox="1"/>
          <p:nvPr/>
        </p:nvSpPr>
        <p:spPr>
          <a:xfrm>
            <a:off x="3729347" y="5679994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صابون 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E1C61F-921E-AA90-4D73-7B09E7B59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27" y="3759765"/>
            <a:ext cx="1938584" cy="19385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5ACD4D-B610-B2E3-9362-2E0C923EA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57" y="3520304"/>
            <a:ext cx="1912521" cy="17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922E4-F142-E148-314A-AF724661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E64DD0F-2861-4405-2408-777E216535B6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23: تنظيف ادوات الطهي ( تطبيق عملي 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8BBC93-3F8A-993D-C140-A3CD4F46A3DB}"/>
              </a:ext>
            </a:extLst>
          </p:cNvPr>
          <p:cNvSpPr txBox="1"/>
          <p:nvPr/>
        </p:nvSpPr>
        <p:spPr>
          <a:xfrm>
            <a:off x="2872042" y="2430613"/>
            <a:ext cx="567883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الطالب علي غسالة تنظيف اواني الطهي 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47786-7656-362D-76CE-5D8E0337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293" y="3193278"/>
            <a:ext cx="2780270" cy="2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CD0D4-CF95-EC04-59B7-45140BEB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A75B9812-99E5-CF69-B56F-972660CED814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الأجهزة والآلات ومعدات الطهي</a:t>
                      </a:r>
                    </a:p>
                    <a:p>
                      <a:br>
                        <a:rPr lang="ar-AE" dirty="0"/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23: تنظيف ادوات الطهي ( تطبيق عملي 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8C4D58-7898-F2FE-711E-710C08EAAD46}"/>
              </a:ext>
            </a:extLst>
          </p:cNvPr>
          <p:cNvSpPr txBox="1"/>
          <p:nvPr/>
        </p:nvSpPr>
        <p:spPr>
          <a:xfrm>
            <a:off x="902044" y="3555078"/>
            <a:ext cx="787405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sz="1600" b="1" dirty="0">
                <a:solidFill>
                  <a:srgbClr val="0070C0"/>
                </a:solidFill>
                <a:latin typeface="Roboto" panose="02000000000000000000" pitchFamily="2" charset="0"/>
              </a:rPr>
              <a:t>1-ان يشاهد الطالب فيدو طريقة غسل الاواني الطهي بطريقة صحيح                                               </a:t>
            </a:r>
          </a:p>
          <a:p>
            <a:pPr algn="ctr"/>
            <a:r>
              <a:rPr lang="ar-AE" sz="1600" b="1" dirty="0">
                <a:solidFill>
                  <a:srgbClr val="0070C0"/>
                </a:solidFill>
                <a:latin typeface="Roboto" panose="02000000000000000000" pitchFamily="2" charset="0"/>
              </a:rPr>
              <a:t> 2- ان يطبق الطالب عملي غسل الاواني بمساعدة واشراف المدرب                                                  </a:t>
            </a:r>
            <a:endParaRPr lang="ar-AE" sz="1600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166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236</Words>
  <Application>Microsoft Office PowerPoint</Application>
  <PresentationFormat>Widescreen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Amazon Ember</vt:lpstr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28</cp:revision>
  <dcterms:created xsi:type="dcterms:W3CDTF">2024-07-11T12:32:29Z</dcterms:created>
  <dcterms:modified xsi:type="dcterms:W3CDTF">2025-03-05T04:10:32Z</dcterms:modified>
</cp:coreProperties>
</file>