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8" r:id="rId2"/>
    <p:sldId id="11609" r:id="rId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0F825A8-4961-410B-8F22-3942E01A4BB0}">
          <p14:sldIdLst/>
        </p14:section>
        <p14:section name="Summary Section" id="{22A9C369-BF5C-4594-9F3B-0B24E4C7D56D}">
          <p14:sldIdLst>
            <p14:sldId id="11608"/>
            <p14:sldId id="11609"/>
          </p14:sldIdLst>
        </p14:section>
        <p14:section name="Section 1" id="{9C964884-C59C-4356-9FFF-F6B4A440EA8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A9B452-BCEF-4BFA-BBFC-E28717FE5C0B}" v="18" dt="2025-03-04T04:19:20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D4A9B452-BCEF-4BFA-BBFC-E28717FE5C0B}"/>
    <pc:docChg chg="custSel delSld modSld modSection">
      <pc:chgData name="SHADIH HUSSEIN KHALLL QUDAIH" userId="c61c99c5-8879-40d4-ae6d-588650192bed" providerId="ADAL" clId="{D4A9B452-BCEF-4BFA-BBFC-E28717FE5C0B}" dt="2025-03-04T04:33:37.659" v="403" actId="1076"/>
      <pc:docMkLst>
        <pc:docMk/>
      </pc:docMkLst>
      <pc:sldChg chg="addSp delSp modSp mod">
        <pc:chgData name="SHADIH HUSSEIN KHALLL QUDAIH" userId="c61c99c5-8879-40d4-ae6d-588650192bed" providerId="ADAL" clId="{D4A9B452-BCEF-4BFA-BBFC-E28717FE5C0B}" dt="2025-03-04T04:33:37.659" v="403" actId="1076"/>
        <pc:sldMkLst>
          <pc:docMk/>
          <pc:sldMk cId="2174717053" sldId="11608"/>
        </pc:sldMkLst>
        <pc:spChg chg="del">
          <ac:chgData name="SHADIH HUSSEIN KHALLL QUDAIH" userId="c61c99c5-8879-40d4-ae6d-588650192bed" providerId="ADAL" clId="{D4A9B452-BCEF-4BFA-BBFC-E28717FE5C0B}" dt="2025-03-04T03:51:15.672" v="7" actId="478"/>
          <ac:spMkLst>
            <pc:docMk/>
            <pc:sldMk cId="2174717053" sldId="11608"/>
            <ac:spMk id="2" creationId="{0B2FC0BA-BD11-D749-431F-0AA0EEE9B794}"/>
          </ac:spMkLst>
        </pc:spChg>
        <pc:spChg chg="del mod">
          <ac:chgData name="SHADIH HUSSEIN KHALLL QUDAIH" userId="c61c99c5-8879-40d4-ae6d-588650192bed" providerId="ADAL" clId="{D4A9B452-BCEF-4BFA-BBFC-E28717FE5C0B}" dt="2025-03-04T03:52:32.652" v="25"/>
          <ac:spMkLst>
            <pc:docMk/>
            <pc:sldMk cId="2174717053" sldId="11608"/>
            <ac:spMk id="4" creationId="{0F61FD9F-55D4-090F-C051-9CAA89D1CFA1}"/>
          </ac:spMkLst>
        </pc:spChg>
        <pc:spChg chg="add del">
          <ac:chgData name="SHADIH HUSSEIN KHALLL QUDAIH" userId="c61c99c5-8879-40d4-ae6d-588650192bed" providerId="ADAL" clId="{D4A9B452-BCEF-4BFA-BBFC-E28717FE5C0B}" dt="2025-03-04T03:51:33.652" v="11" actId="478"/>
          <ac:spMkLst>
            <pc:docMk/>
            <pc:sldMk cId="2174717053" sldId="11608"/>
            <ac:spMk id="7" creationId="{E59C7BF1-E32B-71E9-E122-9DF3180F286F}"/>
          </ac:spMkLst>
        </pc:spChg>
        <pc:spChg chg="add del mod">
          <ac:chgData name="SHADIH HUSSEIN KHALLL QUDAIH" userId="c61c99c5-8879-40d4-ae6d-588650192bed" providerId="ADAL" clId="{D4A9B452-BCEF-4BFA-BBFC-E28717FE5C0B}" dt="2025-03-04T03:54:34.457" v="39" actId="478"/>
          <ac:spMkLst>
            <pc:docMk/>
            <pc:sldMk cId="2174717053" sldId="11608"/>
            <ac:spMk id="9" creationId="{29E098DA-9740-6D5F-FD75-6190D761EEC7}"/>
          </ac:spMkLst>
        </pc:spChg>
        <pc:spChg chg="del">
          <ac:chgData name="SHADIH HUSSEIN KHALLL QUDAIH" userId="c61c99c5-8879-40d4-ae6d-588650192bed" providerId="ADAL" clId="{D4A9B452-BCEF-4BFA-BBFC-E28717FE5C0B}" dt="2025-03-04T03:51:17.901" v="8" actId="478"/>
          <ac:spMkLst>
            <pc:docMk/>
            <pc:sldMk cId="2174717053" sldId="11608"/>
            <ac:spMk id="10" creationId="{A051D8B7-390F-0E58-E75F-DA6E973120F3}"/>
          </ac:spMkLst>
        </pc:spChg>
        <pc:spChg chg="del">
          <ac:chgData name="SHADIH HUSSEIN KHALLL QUDAIH" userId="c61c99c5-8879-40d4-ae6d-588650192bed" providerId="ADAL" clId="{D4A9B452-BCEF-4BFA-BBFC-E28717FE5C0B}" dt="2025-03-04T03:51:20.991" v="9" actId="478"/>
          <ac:spMkLst>
            <pc:docMk/>
            <pc:sldMk cId="2174717053" sldId="11608"/>
            <ac:spMk id="11" creationId="{8F50FA5E-3437-D84E-0229-D9B62A8D22FD}"/>
          </ac:spMkLst>
        </pc:spChg>
        <pc:spChg chg="add mod">
          <ac:chgData name="SHADIH HUSSEIN KHALLL QUDAIH" userId="c61c99c5-8879-40d4-ae6d-588650192bed" providerId="ADAL" clId="{D4A9B452-BCEF-4BFA-BBFC-E28717FE5C0B}" dt="2025-03-04T04:33:37.659" v="403" actId="1076"/>
          <ac:spMkLst>
            <pc:docMk/>
            <pc:sldMk cId="2174717053" sldId="11608"/>
            <ac:spMk id="13" creationId="{D46685E7-DFDC-4C30-B75B-EB159CEDA323}"/>
          </ac:spMkLst>
        </pc:spChg>
        <pc:spChg chg="add mod">
          <ac:chgData name="SHADIH HUSSEIN KHALLL QUDAIH" userId="c61c99c5-8879-40d4-ae6d-588650192bed" providerId="ADAL" clId="{D4A9B452-BCEF-4BFA-BBFC-E28717FE5C0B}" dt="2025-03-04T04:17:04.521" v="194" actId="1076"/>
          <ac:spMkLst>
            <pc:docMk/>
            <pc:sldMk cId="2174717053" sldId="11608"/>
            <ac:spMk id="18" creationId="{58655DE6-030C-508C-9888-09F8F67960EF}"/>
          </ac:spMkLst>
        </pc:spChg>
        <pc:spChg chg="mod">
          <ac:chgData name="SHADIH HUSSEIN KHALLL QUDAIH" userId="c61c99c5-8879-40d4-ae6d-588650192bed" providerId="ADAL" clId="{D4A9B452-BCEF-4BFA-BBFC-E28717FE5C0B}" dt="2025-03-04T04:18:06.010" v="208" actId="1076"/>
          <ac:spMkLst>
            <pc:docMk/>
            <pc:sldMk cId="2174717053" sldId="11608"/>
            <ac:spMk id="19" creationId="{591B062E-F097-5779-C7F3-83036627A299}"/>
          </ac:spMkLst>
        </pc:spChg>
        <pc:spChg chg="mod">
          <ac:chgData name="SHADIH HUSSEIN KHALLL QUDAIH" userId="c61c99c5-8879-40d4-ae6d-588650192bed" providerId="ADAL" clId="{D4A9B452-BCEF-4BFA-BBFC-E28717FE5C0B}" dt="2025-03-04T04:17:08.731" v="195" actId="1076"/>
          <ac:spMkLst>
            <pc:docMk/>
            <pc:sldMk cId="2174717053" sldId="11608"/>
            <ac:spMk id="20" creationId="{454B1C76-EFE6-FE60-0BF4-3BBCBB0EF273}"/>
          </ac:spMkLst>
        </pc:spChg>
        <pc:spChg chg="mod">
          <ac:chgData name="SHADIH HUSSEIN KHALLL QUDAIH" userId="c61c99c5-8879-40d4-ae6d-588650192bed" providerId="ADAL" clId="{D4A9B452-BCEF-4BFA-BBFC-E28717FE5C0B}" dt="2025-03-04T04:18:20.769" v="212" actId="1076"/>
          <ac:spMkLst>
            <pc:docMk/>
            <pc:sldMk cId="2174717053" sldId="11608"/>
            <ac:spMk id="21" creationId="{215E7193-8A06-45D5-96CA-616E854ABE60}"/>
          </ac:spMkLst>
        </pc:spChg>
        <pc:graphicFrameChg chg="mod modGraphic">
          <ac:chgData name="SHADIH HUSSEIN KHALLL QUDAIH" userId="c61c99c5-8879-40d4-ae6d-588650192bed" providerId="ADAL" clId="{D4A9B452-BCEF-4BFA-BBFC-E28717FE5C0B}" dt="2025-03-04T04:31:44.295" v="379" actId="255"/>
          <ac:graphicFrameMkLst>
            <pc:docMk/>
            <pc:sldMk cId="2174717053" sldId="11608"/>
            <ac:graphicFrameMk id="12" creationId="{9FA04C22-F74D-7923-FEC0-FC61FA76ED4E}"/>
          </ac:graphicFrameMkLst>
        </pc:graphicFrameChg>
        <pc:picChg chg="del">
          <ac:chgData name="SHADIH HUSSEIN KHALLL QUDAIH" userId="c61c99c5-8879-40d4-ae6d-588650192bed" providerId="ADAL" clId="{D4A9B452-BCEF-4BFA-BBFC-E28717FE5C0B}" dt="2025-03-04T03:51:04.501" v="3" actId="478"/>
          <ac:picMkLst>
            <pc:docMk/>
            <pc:sldMk cId="2174717053" sldId="11608"/>
            <ac:picMk id="3" creationId="{AF2A1C24-5467-1318-8FF3-DBAB9D435E39}"/>
          </ac:picMkLst>
        </pc:picChg>
        <pc:picChg chg="del">
          <ac:chgData name="SHADIH HUSSEIN KHALLL QUDAIH" userId="c61c99c5-8879-40d4-ae6d-588650192bed" providerId="ADAL" clId="{D4A9B452-BCEF-4BFA-BBFC-E28717FE5C0B}" dt="2025-03-04T03:51:06.436" v="4" actId="478"/>
          <ac:picMkLst>
            <pc:docMk/>
            <pc:sldMk cId="2174717053" sldId="11608"/>
            <ac:picMk id="5" creationId="{05E0E001-7099-B81E-7CC3-E50383D132C8}"/>
          </ac:picMkLst>
        </pc:picChg>
        <pc:picChg chg="add mod">
          <ac:chgData name="SHADIH HUSSEIN KHALLL QUDAIH" userId="c61c99c5-8879-40d4-ae6d-588650192bed" providerId="ADAL" clId="{D4A9B452-BCEF-4BFA-BBFC-E28717FE5C0B}" dt="2025-03-04T04:18:55.732" v="225" actId="14100"/>
          <ac:picMkLst>
            <pc:docMk/>
            <pc:sldMk cId="2174717053" sldId="11608"/>
            <ac:picMk id="14" creationId="{DAA23829-96E6-2677-86E7-3BD7BB60CE18}"/>
          </ac:picMkLst>
        </pc:picChg>
        <pc:picChg chg="add mod">
          <ac:chgData name="SHADIH HUSSEIN KHALLL QUDAIH" userId="c61c99c5-8879-40d4-ae6d-588650192bed" providerId="ADAL" clId="{D4A9B452-BCEF-4BFA-BBFC-E28717FE5C0B}" dt="2025-03-04T04:18:02.120" v="207" actId="1076"/>
          <ac:picMkLst>
            <pc:docMk/>
            <pc:sldMk cId="2174717053" sldId="11608"/>
            <ac:picMk id="15" creationId="{66C87CF2-00AB-9835-C249-A073A26718F0}"/>
          </ac:picMkLst>
        </pc:picChg>
        <pc:picChg chg="add del mod">
          <ac:chgData name="SHADIH HUSSEIN KHALLL QUDAIH" userId="c61c99c5-8879-40d4-ae6d-588650192bed" providerId="ADAL" clId="{D4A9B452-BCEF-4BFA-BBFC-E28717FE5C0B}" dt="2025-03-04T04:07:00.281" v="124" actId="478"/>
          <ac:picMkLst>
            <pc:docMk/>
            <pc:sldMk cId="2174717053" sldId="11608"/>
            <ac:picMk id="16" creationId="{7D6F9564-605B-8C23-FACA-C5D1412FE2D0}"/>
          </ac:picMkLst>
        </pc:picChg>
        <pc:picChg chg="add mod">
          <ac:chgData name="SHADIH HUSSEIN KHALLL QUDAIH" userId="c61c99c5-8879-40d4-ae6d-588650192bed" providerId="ADAL" clId="{D4A9B452-BCEF-4BFA-BBFC-E28717FE5C0B}" dt="2025-03-04T04:18:34.210" v="217" actId="1076"/>
          <ac:picMkLst>
            <pc:docMk/>
            <pc:sldMk cId="2174717053" sldId="11608"/>
            <ac:picMk id="17" creationId="{B57001D6-40E9-4E0F-EB43-325A151D4BC1}"/>
          </ac:picMkLst>
        </pc:picChg>
        <pc:picChg chg="del">
          <ac:chgData name="SHADIH HUSSEIN KHALLL QUDAIH" userId="c61c99c5-8879-40d4-ae6d-588650192bed" providerId="ADAL" clId="{D4A9B452-BCEF-4BFA-BBFC-E28717FE5C0B}" dt="2025-03-04T03:50:58.042" v="0" actId="478"/>
          <ac:picMkLst>
            <pc:docMk/>
            <pc:sldMk cId="2174717053" sldId="11608"/>
            <ac:picMk id="22" creationId="{FEA77462-B4AD-25F4-7C4E-5AF7A65A78B3}"/>
          </ac:picMkLst>
        </pc:picChg>
        <pc:picChg chg="add mod">
          <ac:chgData name="SHADIH HUSSEIN KHALLL QUDAIH" userId="c61c99c5-8879-40d4-ae6d-588650192bed" providerId="ADAL" clId="{D4A9B452-BCEF-4BFA-BBFC-E28717FE5C0B}" dt="2025-03-04T04:18:27.210" v="214" actId="1076"/>
          <ac:picMkLst>
            <pc:docMk/>
            <pc:sldMk cId="2174717053" sldId="11608"/>
            <ac:picMk id="23" creationId="{529C68D3-3BD3-230F-592A-DD5C1A0EB9A0}"/>
          </ac:picMkLst>
        </pc:picChg>
        <pc:picChg chg="add del mod">
          <ac:chgData name="SHADIH HUSSEIN KHALLL QUDAIH" userId="c61c99c5-8879-40d4-ae6d-588650192bed" providerId="ADAL" clId="{D4A9B452-BCEF-4BFA-BBFC-E28717FE5C0B}" dt="2025-03-04T04:10:32.242" v="135" actId="478"/>
          <ac:picMkLst>
            <pc:docMk/>
            <pc:sldMk cId="2174717053" sldId="11608"/>
            <ac:picMk id="24" creationId="{ADEB30BE-4740-8A14-945F-F6E546ECE1F8}"/>
          </ac:picMkLst>
        </pc:picChg>
        <pc:picChg chg="add del mod">
          <ac:chgData name="SHADIH HUSSEIN KHALLL QUDAIH" userId="c61c99c5-8879-40d4-ae6d-588650192bed" providerId="ADAL" clId="{D4A9B452-BCEF-4BFA-BBFC-E28717FE5C0B}" dt="2025-03-04T04:15:32.280" v="167" actId="478"/>
          <ac:picMkLst>
            <pc:docMk/>
            <pc:sldMk cId="2174717053" sldId="11608"/>
            <ac:picMk id="25" creationId="{AC87D115-422D-4C85-C285-259F91B6F5AE}"/>
          </ac:picMkLst>
        </pc:picChg>
        <pc:picChg chg="add mod">
          <ac:chgData name="SHADIH HUSSEIN KHALLL QUDAIH" userId="c61c99c5-8879-40d4-ae6d-588650192bed" providerId="ADAL" clId="{D4A9B452-BCEF-4BFA-BBFC-E28717FE5C0B}" dt="2025-03-04T04:18:11.087" v="210" actId="1076"/>
          <ac:picMkLst>
            <pc:docMk/>
            <pc:sldMk cId="2174717053" sldId="11608"/>
            <ac:picMk id="26" creationId="{725062DE-601F-B47C-C55A-DDBD2C45A3D5}"/>
          </ac:picMkLst>
        </pc:picChg>
        <pc:picChg chg="del">
          <ac:chgData name="SHADIH HUSSEIN KHALLL QUDAIH" userId="c61c99c5-8879-40d4-ae6d-588650192bed" providerId="ADAL" clId="{D4A9B452-BCEF-4BFA-BBFC-E28717FE5C0B}" dt="2025-03-04T03:51:00.408" v="1" actId="478"/>
          <ac:picMkLst>
            <pc:docMk/>
            <pc:sldMk cId="2174717053" sldId="11608"/>
            <ac:picMk id="1028" creationId="{DD3836D7-EEBB-C149-9C9F-7818B0C9FFCD}"/>
          </ac:picMkLst>
        </pc:picChg>
        <pc:picChg chg="del">
          <ac:chgData name="SHADIH HUSSEIN KHALLL QUDAIH" userId="c61c99c5-8879-40d4-ae6d-588650192bed" providerId="ADAL" clId="{D4A9B452-BCEF-4BFA-BBFC-E28717FE5C0B}" dt="2025-03-04T03:51:02.465" v="2" actId="478"/>
          <ac:picMkLst>
            <pc:docMk/>
            <pc:sldMk cId="2174717053" sldId="11608"/>
            <ac:picMk id="1030" creationId="{C33F32CD-8007-2272-DE0F-B799BC843DFC}"/>
          </ac:picMkLst>
        </pc:picChg>
        <pc:picChg chg="del">
          <ac:chgData name="SHADIH HUSSEIN KHALLL QUDAIH" userId="c61c99c5-8879-40d4-ae6d-588650192bed" providerId="ADAL" clId="{D4A9B452-BCEF-4BFA-BBFC-E28717FE5C0B}" dt="2025-03-04T03:51:08.340" v="5" actId="478"/>
          <ac:picMkLst>
            <pc:docMk/>
            <pc:sldMk cId="2174717053" sldId="11608"/>
            <ac:picMk id="1032" creationId="{ED54EB2E-36AB-DC20-BEF5-4769B4076BF6}"/>
          </ac:picMkLst>
        </pc:picChg>
        <pc:picChg chg="del">
          <ac:chgData name="SHADIH HUSSEIN KHALLL QUDAIH" userId="c61c99c5-8879-40d4-ae6d-588650192bed" providerId="ADAL" clId="{D4A9B452-BCEF-4BFA-BBFC-E28717FE5C0B}" dt="2025-03-04T03:51:10.798" v="6" actId="478"/>
          <ac:picMkLst>
            <pc:docMk/>
            <pc:sldMk cId="2174717053" sldId="11608"/>
            <ac:picMk id="1034" creationId="{D343163C-93AC-FCD3-1293-E8E647162BBB}"/>
          </ac:picMkLst>
        </pc:picChg>
      </pc:sldChg>
      <pc:sldChg chg="modSp mod">
        <pc:chgData name="SHADIH HUSSEIN KHALLL QUDAIH" userId="c61c99c5-8879-40d4-ae6d-588650192bed" providerId="ADAL" clId="{D4A9B452-BCEF-4BFA-BBFC-E28717FE5C0B}" dt="2025-03-04T04:33:05.111" v="400" actId="20577"/>
        <pc:sldMkLst>
          <pc:docMk/>
          <pc:sldMk cId="601893883" sldId="11609"/>
        </pc:sldMkLst>
        <pc:spChg chg="mod">
          <ac:chgData name="SHADIH HUSSEIN KHALLL QUDAIH" userId="c61c99c5-8879-40d4-ae6d-588650192bed" providerId="ADAL" clId="{D4A9B452-BCEF-4BFA-BBFC-E28717FE5C0B}" dt="2025-03-04T04:33:05.111" v="400" actId="20577"/>
          <ac:spMkLst>
            <pc:docMk/>
            <pc:sldMk cId="601893883" sldId="11609"/>
            <ac:spMk id="13" creationId="{B7C2F4D9-0F34-39C6-0098-2F8B3CEC43E6}"/>
          </ac:spMkLst>
        </pc:spChg>
      </pc:sldChg>
      <pc:sldChg chg="del">
        <pc:chgData name="SHADIH HUSSEIN KHALLL QUDAIH" userId="c61c99c5-8879-40d4-ae6d-588650192bed" providerId="ADAL" clId="{D4A9B452-BCEF-4BFA-BBFC-E28717FE5C0B}" dt="2025-03-04T03:51:52.996" v="15" actId="2696"/>
        <pc:sldMkLst>
          <pc:docMk/>
          <pc:sldMk cId="1337344781" sldId="11609"/>
        </pc:sldMkLst>
      </pc:sldChg>
      <pc:sldChg chg="del">
        <pc:chgData name="SHADIH HUSSEIN KHALLL QUDAIH" userId="c61c99c5-8879-40d4-ae6d-588650192bed" providerId="ADAL" clId="{D4A9B452-BCEF-4BFA-BBFC-E28717FE5C0B}" dt="2025-03-04T03:51:56.319" v="16" actId="2696"/>
        <pc:sldMkLst>
          <pc:docMk/>
          <pc:sldMk cId="1920208271" sldId="11610"/>
        </pc:sldMkLst>
      </pc:sldChg>
      <pc:sldChg chg="del">
        <pc:chgData name="SHADIH HUSSEIN KHALLL QUDAIH" userId="c61c99c5-8879-40d4-ae6d-588650192bed" providerId="ADAL" clId="{D4A9B452-BCEF-4BFA-BBFC-E28717FE5C0B}" dt="2025-03-04T03:51:58.826" v="17" actId="2696"/>
        <pc:sldMkLst>
          <pc:docMk/>
          <pc:sldMk cId="3947737215" sldId="11611"/>
        </pc:sldMkLst>
      </pc:sldChg>
      <pc:sldChg chg="del">
        <pc:chgData name="SHADIH HUSSEIN KHALLL QUDAIH" userId="c61c99c5-8879-40d4-ae6d-588650192bed" providerId="ADAL" clId="{D4A9B452-BCEF-4BFA-BBFC-E28717FE5C0B}" dt="2025-03-04T03:52:00.845" v="18" actId="2696"/>
        <pc:sldMkLst>
          <pc:docMk/>
          <pc:sldMk cId="3338922867" sldId="11612"/>
        </pc:sldMkLst>
      </pc:sldChg>
      <pc:sldChg chg="del">
        <pc:chgData name="SHADIH HUSSEIN KHALLL QUDAIH" userId="c61c99c5-8879-40d4-ae6d-588650192bed" providerId="ADAL" clId="{D4A9B452-BCEF-4BFA-BBFC-E28717FE5C0B}" dt="2025-03-04T03:52:02.625" v="19" actId="2696"/>
        <pc:sldMkLst>
          <pc:docMk/>
          <pc:sldMk cId="2302328181" sldId="1161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BD5CB9-A9CA-C55A-BD42-974236C300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9FA04C22-F74D-7923-FEC0-FC61FA76E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731393"/>
              </p:ext>
            </p:extLst>
          </p:nvPr>
        </p:nvGraphicFramePr>
        <p:xfrm>
          <a:off x="285688" y="658782"/>
          <a:ext cx="11301984" cy="1579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ينظف الأجهزة والآلات ومعدات الطهي</a:t>
                      </a:r>
                    </a:p>
                    <a:p>
                      <a:br>
                        <a:rPr lang="ar-AE" dirty="0"/>
                      </a:br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ينظف الأجهزة والآلات ومعدات الطهي</a:t>
                      </a:r>
                    </a:p>
                    <a:p>
                      <a:br>
                        <a:rPr lang="ar-AE" dirty="0"/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23: تنظيف ادوات الطهي ( تطبيق عملي )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9" name="مربع نص 27">
            <a:extLst>
              <a:ext uri="{FF2B5EF4-FFF2-40B4-BE49-F238E27FC236}">
                <a16:creationId xmlns:a16="http://schemas.microsoft.com/office/drawing/2014/main" id="{591B062E-F097-5779-C7F3-83036627A299}"/>
              </a:ext>
            </a:extLst>
          </p:cNvPr>
          <p:cNvSpPr txBox="1"/>
          <p:nvPr/>
        </p:nvSpPr>
        <p:spPr>
          <a:xfrm>
            <a:off x="10254330" y="601138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فرشاة</a:t>
            </a:r>
          </a:p>
        </p:txBody>
      </p:sp>
      <p:sp>
        <p:nvSpPr>
          <p:cNvPr id="20" name="مربع نص 27">
            <a:extLst>
              <a:ext uri="{FF2B5EF4-FFF2-40B4-BE49-F238E27FC236}">
                <a16:creationId xmlns:a16="http://schemas.microsoft.com/office/drawing/2014/main" id="{454B1C76-EFE6-FE60-0BF4-3BBCBB0EF273}"/>
              </a:ext>
            </a:extLst>
          </p:cNvPr>
          <p:cNvSpPr txBox="1"/>
          <p:nvPr/>
        </p:nvSpPr>
        <p:spPr>
          <a:xfrm>
            <a:off x="6773056" y="601138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اسفنج</a:t>
            </a:r>
          </a:p>
        </p:txBody>
      </p:sp>
      <p:sp>
        <p:nvSpPr>
          <p:cNvPr id="21" name="مربع نص 27">
            <a:extLst>
              <a:ext uri="{FF2B5EF4-FFF2-40B4-BE49-F238E27FC236}">
                <a16:creationId xmlns:a16="http://schemas.microsoft.com/office/drawing/2014/main" id="{215E7193-8A06-45D5-96CA-616E854ABE60}"/>
              </a:ext>
            </a:extLst>
          </p:cNvPr>
          <p:cNvSpPr txBox="1"/>
          <p:nvPr/>
        </p:nvSpPr>
        <p:spPr>
          <a:xfrm>
            <a:off x="998949" y="6158610"/>
            <a:ext cx="1208502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algn="l">
              <a:lnSpc>
                <a:spcPts val="2400"/>
              </a:lnSpc>
            </a:pPr>
            <a:r>
              <a:rPr lang="ar-AE" sz="2000" b="1" i="0" dirty="0">
                <a:solidFill>
                  <a:srgbClr val="FF0000"/>
                </a:solidFill>
                <a:effectLst/>
                <a:latin typeface="Amazon Ember"/>
              </a:rPr>
              <a:t>قفازات مطبخ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6685E7-DFDC-4C30-B75B-EB159CEDA323}"/>
              </a:ext>
            </a:extLst>
          </p:cNvPr>
          <p:cNvSpPr txBox="1"/>
          <p:nvPr/>
        </p:nvSpPr>
        <p:spPr>
          <a:xfrm>
            <a:off x="4703055" y="2613121"/>
            <a:ext cx="7790688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ar-AE" b="1" dirty="0">
                <a:solidFill>
                  <a:srgbClr val="0070C0"/>
                </a:solidFill>
                <a:latin typeface="Roboto" panose="02000000000000000000" pitchFamily="2" charset="0"/>
              </a:rPr>
              <a:t>ان يتعرف الطالب علي ادوات تنظيف اواني الطهي </a:t>
            </a:r>
            <a:endParaRPr lang="ar-AE" b="1" i="0" dirty="0">
              <a:solidFill>
                <a:srgbClr val="0070C0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AA23829-96E6-2677-86E7-3BD7BB60C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01" y="2331759"/>
            <a:ext cx="3580616" cy="157567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6C87CF2-00AB-9835-C249-A073A26718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8275" y="3726730"/>
            <a:ext cx="1724370" cy="215331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7001D6-40E9-4E0F-EB43-325A151D4B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0766" y="4025379"/>
            <a:ext cx="2123439" cy="1854669"/>
          </a:xfrm>
          <a:prstGeom prst="rect">
            <a:avLst/>
          </a:prstGeom>
        </p:spPr>
      </p:pic>
      <p:sp>
        <p:nvSpPr>
          <p:cNvPr id="18" name="مربع نص 27">
            <a:extLst>
              <a:ext uri="{FF2B5EF4-FFF2-40B4-BE49-F238E27FC236}">
                <a16:creationId xmlns:a16="http://schemas.microsoft.com/office/drawing/2014/main" id="{58655DE6-030C-508C-9888-09F8F67960EF}"/>
              </a:ext>
            </a:extLst>
          </p:cNvPr>
          <p:cNvSpPr txBox="1"/>
          <p:nvPr/>
        </p:nvSpPr>
        <p:spPr>
          <a:xfrm>
            <a:off x="3847838" y="601138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صابون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529C68D3-3BD3-230F-592A-DD5C1A0EB9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5901" y="3941464"/>
            <a:ext cx="1938584" cy="193858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25062DE-601F-B47C-C55A-DDBD2C45A3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2400" y="4274066"/>
            <a:ext cx="1912521" cy="173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717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31B0F4-2286-9713-566E-06DD583682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35423B6F-282E-9A21-BAB7-58823C8D628E}"/>
              </a:ext>
            </a:extLst>
          </p:cNvPr>
          <p:cNvGraphicFramePr>
            <a:graphicFrameLocks noGrp="1"/>
          </p:cNvGraphicFramePr>
          <p:nvPr/>
        </p:nvGraphicFramePr>
        <p:xfrm>
          <a:off x="285688" y="658782"/>
          <a:ext cx="11301984" cy="1579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ينظف الأجهزة والآلات ومعدات الطهي</a:t>
                      </a:r>
                    </a:p>
                    <a:p>
                      <a:br>
                        <a:rPr lang="ar-AE" dirty="0"/>
                      </a:br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ينظف الأجهزة والآلات ومعدات الطهي</a:t>
                      </a:r>
                    </a:p>
                    <a:p>
                      <a:br>
                        <a:rPr lang="ar-AE" dirty="0"/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23: تنظيف ادوات الطهي ( تطبيق عملي )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9" name="مربع نص 27">
            <a:extLst>
              <a:ext uri="{FF2B5EF4-FFF2-40B4-BE49-F238E27FC236}">
                <a16:creationId xmlns:a16="http://schemas.microsoft.com/office/drawing/2014/main" id="{4C5F016D-D568-28DF-F7BC-E2D1B6E85444}"/>
              </a:ext>
            </a:extLst>
          </p:cNvPr>
          <p:cNvSpPr txBox="1"/>
          <p:nvPr/>
        </p:nvSpPr>
        <p:spPr>
          <a:xfrm>
            <a:off x="10254330" y="601138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فرشاة</a:t>
            </a:r>
          </a:p>
        </p:txBody>
      </p:sp>
      <p:sp>
        <p:nvSpPr>
          <p:cNvPr id="20" name="مربع نص 27">
            <a:extLst>
              <a:ext uri="{FF2B5EF4-FFF2-40B4-BE49-F238E27FC236}">
                <a16:creationId xmlns:a16="http://schemas.microsoft.com/office/drawing/2014/main" id="{7102BA30-0284-28E3-728A-7075647E7266}"/>
              </a:ext>
            </a:extLst>
          </p:cNvPr>
          <p:cNvSpPr txBox="1"/>
          <p:nvPr/>
        </p:nvSpPr>
        <p:spPr>
          <a:xfrm>
            <a:off x="6773056" y="601138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اسفنج</a:t>
            </a:r>
          </a:p>
        </p:txBody>
      </p:sp>
      <p:sp>
        <p:nvSpPr>
          <p:cNvPr id="21" name="مربع نص 27">
            <a:extLst>
              <a:ext uri="{FF2B5EF4-FFF2-40B4-BE49-F238E27FC236}">
                <a16:creationId xmlns:a16="http://schemas.microsoft.com/office/drawing/2014/main" id="{E464D009-016A-CC58-6A52-7183B87D8BFD}"/>
              </a:ext>
            </a:extLst>
          </p:cNvPr>
          <p:cNvSpPr txBox="1"/>
          <p:nvPr/>
        </p:nvSpPr>
        <p:spPr>
          <a:xfrm>
            <a:off x="998949" y="6158610"/>
            <a:ext cx="1208502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algn="l">
              <a:lnSpc>
                <a:spcPts val="2400"/>
              </a:lnSpc>
            </a:pPr>
            <a:r>
              <a:rPr lang="ar-AE" sz="2000" b="1" i="0" dirty="0">
                <a:solidFill>
                  <a:srgbClr val="FF0000"/>
                </a:solidFill>
                <a:effectLst/>
                <a:latin typeface="Amazon Ember"/>
              </a:rPr>
              <a:t>قفازات مطبخ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C2F4D9-0F34-39C6-0098-2F8B3CEC43E6}"/>
              </a:ext>
            </a:extLst>
          </p:cNvPr>
          <p:cNvSpPr txBox="1"/>
          <p:nvPr/>
        </p:nvSpPr>
        <p:spPr>
          <a:xfrm>
            <a:off x="5083901" y="2331759"/>
            <a:ext cx="5678835" cy="584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ar-AE" sz="1600" b="1" dirty="0">
                <a:solidFill>
                  <a:srgbClr val="0070C0"/>
                </a:solidFill>
                <a:latin typeface="Roboto" panose="02000000000000000000" pitchFamily="2" charset="0"/>
              </a:rPr>
              <a:t>ان يشير الطالب علي ادوات التنظيف اواني الطهي عند الطلب منه الاشارة علي الصورة المطلوبة ( صابون –سفنج –فرشاة – قفازات) </a:t>
            </a:r>
            <a:endParaRPr lang="ar-AE" sz="1600" b="1" i="0" dirty="0">
              <a:solidFill>
                <a:srgbClr val="0070C0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24877A-EDD8-BB87-7BB8-36F0A0F50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01" y="2331759"/>
            <a:ext cx="3580616" cy="157567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0446364-73AE-065A-1B27-2AB1EE8A1F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8275" y="3726730"/>
            <a:ext cx="1724370" cy="215331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C4415AE-5D84-301D-FCEA-40B9D1AC51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0766" y="4025379"/>
            <a:ext cx="2123439" cy="1854669"/>
          </a:xfrm>
          <a:prstGeom prst="rect">
            <a:avLst/>
          </a:prstGeom>
        </p:spPr>
      </p:pic>
      <p:sp>
        <p:nvSpPr>
          <p:cNvPr id="18" name="مربع نص 27">
            <a:extLst>
              <a:ext uri="{FF2B5EF4-FFF2-40B4-BE49-F238E27FC236}">
                <a16:creationId xmlns:a16="http://schemas.microsoft.com/office/drawing/2014/main" id="{F6E4FB58-36CB-3E58-0BC5-AF271D227B6E}"/>
              </a:ext>
            </a:extLst>
          </p:cNvPr>
          <p:cNvSpPr txBox="1"/>
          <p:nvPr/>
        </p:nvSpPr>
        <p:spPr>
          <a:xfrm>
            <a:off x="3847838" y="601138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صابون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EBE1C61F-921E-AA90-4D73-7B09E7B593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5901" y="3941464"/>
            <a:ext cx="1938584" cy="193858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C5ACD4D-B610-B2E3-9362-2E0C923EA5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2400" y="4274066"/>
            <a:ext cx="1912521" cy="173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89388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124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Amazon Ember</vt:lpstr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28</cp:revision>
  <dcterms:created xsi:type="dcterms:W3CDTF">2024-07-11T12:32:29Z</dcterms:created>
  <dcterms:modified xsi:type="dcterms:W3CDTF">2025-03-04T04:33:42Z</dcterms:modified>
</cp:coreProperties>
</file>