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5" r:id="rId2"/>
    <p:sldId id="1160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46DCBA-307A-4543-8418-46CFB4C73067}" v="12" dt="2025-01-28T03:01:19.8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3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DIH HUSSEIN KHALLL QUDAIH" userId="c61c99c5-8879-40d4-ae6d-588650192bed" providerId="ADAL" clId="{4B46DCBA-307A-4543-8418-46CFB4C73067}"/>
    <pc:docChg chg="custSel delSld modSld sldOrd">
      <pc:chgData name="SHADIH HUSSEIN KHALLL QUDAIH" userId="c61c99c5-8879-40d4-ae6d-588650192bed" providerId="ADAL" clId="{4B46DCBA-307A-4543-8418-46CFB4C73067}" dt="2025-01-28T03:05:38.775" v="218" actId="47"/>
      <pc:docMkLst>
        <pc:docMk/>
      </pc:docMkLst>
      <pc:sldChg chg="del">
        <pc:chgData name="SHADIH HUSSEIN KHALLL QUDAIH" userId="c61c99c5-8879-40d4-ae6d-588650192bed" providerId="ADAL" clId="{4B46DCBA-307A-4543-8418-46CFB4C73067}" dt="2025-01-28T03:05:36.191" v="216" actId="47"/>
        <pc:sldMkLst>
          <pc:docMk/>
          <pc:sldMk cId="4256669252" sldId="11602"/>
        </pc:sldMkLst>
      </pc:sldChg>
      <pc:sldChg chg="del">
        <pc:chgData name="SHADIH HUSSEIN KHALLL QUDAIH" userId="c61c99c5-8879-40d4-ae6d-588650192bed" providerId="ADAL" clId="{4B46DCBA-307A-4543-8418-46CFB4C73067}" dt="2025-01-28T03:05:38.775" v="218" actId="47"/>
        <pc:sldMkLst>
          <pc:docMk/>
          <pc:sldMk cId="4005801535" sldId="11604"/>
        </pc:sldMkLst>
      </pc:sldChg>
      <pc:sldChg chg="addSp delSp modSp mod">
        <pc:chgData name="SHADIH HUSSEIN KHALLL QUDAIH" userId="c61c99c5-8879-40d4-ae6d-588650192bed" providerId="ADAL" clId="{4B46DCBA-307A-4543-8418-46CFB4C73067}" dt="2025-01-28T02:53:37.556" v="91" actId="20577"/>
        <pc:sldMkLst>
          <pc:docMk/>
          <pc:sldMk cId="2280768221" sldId="11605"/>
        </pc:sldMkLst>
        <pc:spChg chg="mod">
          <ac:chgData name="SHADIH HUSSEIN KHALLL QUDAIH" userId="c61c99c5-8879-40d4-ae6d-588650192bed" providerId="ADAL" clId="{4B46DCBA-307A-4543-8418-46CFB4C73067}" dt="2025-01-28T02:53:37.556" v="91" actId="20577"/>
          <ac:spMkLst>
            <pc:docMk/>
            <pc:sldMk cId="2280768221" sldId="11605"/>
            <ac:spMk id="4" creationId="{667A523C-1D0D-9C23-2919-1E35232CBFC7}"/>
          </ac:spMkLst>
        </pc:spChg>
        <pc:spChg chg="mod">
          <ac:chgData name="SHADIH HUSSEIN KHALLL QUDAIH" userId="c61c99c5-8879-40d4-ae6d-588650192bed" providerId="ADAL" clId="{4B46DCBA-307A-4543-8418-46CFB4C73067}" dt="2025-01-28T02:50:59.375" v="72" actId="20577"/>
          <ac:spMkLst>
            <pc:docMk/>
            <pc:sldMk cId="2280768221" sldId="11605"/>
            <ac:spMk id="10" creationId="{841A4286-82EC-2B0D-46B6-359668A07D6C}"/>
          </ac:spMkLst>
        </pc:spChg>
        <pc:spChg chg="mod">
          <ac:chgData name="SHADIH HUSSEIN KHALLL QUDAIH" userId="c61c99c5-8879-40d4-ae6d-588650192bed" providerId="ADAL" clId="{4B46DCBA-307A-4543-8418-46CFB4C73067}" dt="2025-01-28T02:51:18.718" v="82" actId="20577"/>
          <ac:spMkLst>
            <pc:docMk/>
            <pc:sldMk cId="2280768221" sldId="11605"/>
            <ac:spMk id="11" creationId="{70B22F5F-CB49-B59A-2760-D49A44D1D056}"/>
          </ac:spMkLst>
        </pc:spChg>
        <pc:graphicFrameChg chg="mod modGraphic">
          <ac:chgData name="SHADIH HUSSEIN KHALLL QUDAIH" userId="c61c99c5-8879-40d4-ae6d-588650192bed" providerId="ADAL" clId="{4B46DCBA-307A-4543-8418-46CFB4C73067}" dt="2025-01-28T02:49:35.808" v="9" actId="255"/>
          <ac:graphicFrameMkLst>
            <pc:docMk/>
            <pc:sldMk cId="2280768221" sldId="11605"/>
            <ac:graphicFrameMk id="2" creationId="{58B584F2-24F4-96F5-0A8F-26F793D6F132}"/>
          </ac:graphicFrameMkLst>
        </pc:graphicFrameChg>
        <pc:picChg chg="add mod">
          <ac:chgData name="SHADIH HUSSEIN KHALLL QUDAIH" userId="c61c99c5-8879-40d4-ae6d-588650192bed" providerId="ADAL" clId="{4B46DCBA-307A-4543-8418-46CFB4C73067}" dt="2025-01-28T02:50:47.958" v="53" actId="1076"/>
          <ac:picMkLst>
            <pc:docMk/>
            <pc:sldMk cId="2280768221" sldId="11605"/>
            <ac:picMk id="3" creationId="{DFDD89F8-6D39-DD2B-AF98-950C7A6EB186}"/>
          </ac:picMkLst>
        </pc:picChg>
        <pc:picChg chg="add mod">
          <ac:chgData name="SHADIH HUSSEIN KHALLL QUDAIH" userId="c61c99c5-8879-40d4-ae6d-588650192bed" providerId="ADAL" clId="{4B46DCBA-307A-4543-8418-46CFB4C73067}" dt="2025-01-28T02:51:11.806" v="74" actId="1076"/>
          <ac:picMkLst>
            <pc:docMk/>
            <pc:sldMk cId="2280768221" sldId="11605"/>
            <ac:picMk id="6" creationId="{D816828C-6148-6160-D7BC-85B090C15845}"/>
          </ac:picMkLst>
        </pc:picChg>
        <pc:picChg chg="del">
          <ac:chgData name="SHADIH HUSSEIN KHALLL QUDAIH" userId="c61c99c5-8879-40d4-ae6d-588650192bed" providerId="ADAL" clId="{4B46DCBA-307A-4543-8418-46CFB4C73067}" dt="2025-01-28T02:50:36.829" v="51" actId="478"/>
          <ac:picMkLst>
            <pc:docMk/>
            <pc:sldMk cId="2280768221" sldId="11605"/>
            <ac:picMk id="7" creationId="{F82DFE72-5A66-F53F-E011-70B1F259F934}"/>
          </ac:picMkLst>
        </pc:picChg>
        <pc:picChg chg="del">
          <ac:chgData name="SHADIH HUSSEIN KHALLL QUDAIH" userId="c61c99c5-8879-40d4-ae6d-588650192bed" providerId="ADAL" clId="{4B46DCBA-307A-4543-8418-46CFB4C73067}" dt="2025-01-28T02:50:36.120" v="50" actId="478"/>
          <ac:picMkLst>
            <pc:docMk/>
            <pc:sldMk cId="2280768221" sldId="11605"/>
            <ac:picMk id="4098" creationId="{ABC55A76-75FE-FA0F-A59E-8EEB43920A22}"/>
          </ac:picMkLst>
        </pc:picChg>
      </pc:sldChg>
      <pc:sldChg chg="addSp delSp modSp mod">
        <pc:chgData name="SHADIH HUSSEIN KHALLL QUDAIH" userId="c61c99c5-8879-40d4-ae6d-588650192bed" providerId="ADAL" clId="{4B46DCBA-307A-4543-8418-46CFB4C73067}" dt="2025-01-28T03:05:21.989" v="215" actId="478"/>
        <pc:sldMkLst>
          <pc:docMk/>
          <pc:sldMk cId="3084894168" sldId="11607"/>
        </pc:sldMkLst>
        <pc:spChg chg="del">
          <ac:chgData name="SHADIH HUSSEIN KHALLL QUDAIH" userId="c61c99c5-8879-40d4-ae6d-588650192bed" providerId="ADAL" clId="{4B46DCBA-307A-4543-8418-46CFB4C73067}" dt="2025-01-28T03:05:20.637" v="214" actId="478"/>
          <ac:spMkLst>
            <pc:docMk/>
            <pc:sldMk cId="3084894168" sldId="11607"/>
            <ac:spMk id="3" creationId="{BBC8781B-4B0A-AFC8-23FF-3621D0171EA0}"/>
          </ac:spMkLst>
        </pc:spChg>
        <pc:spChg chg="mod">
          <ac:chgData name="SHADIH HUSSEIN KHALLL QUDAIH" userId="c61c99c5-8879-40d4-ae6d-588650192bed" providerId="ADAL" clId="{4B46DCBA-307A-4543-8418-46CFB4C73067}" dt="2025-01-28T03:05:11.782" v="212" actId="20577"/>
          <ac:spMkLst>
            <pc:docMk/>
            <pc:sldMk cId="3084894168" sldId="11607"/>
            <ac:spMk id="4" creationId="{2AA778E4-1E61-547E-207E-2C0590E00D96}"/>
          </ac:spMkLst>
        </pc:spChg>
        <pc:spChg chg="add">
          <ac:chgData name="SHADIH HUSSEIN KHALLL QUDAIH" userId="c61c99c5-8879-40d4-ae6d-588650192bed" providerId="ADAL" clId="{4B46DCBA-307A-4543-8418-46CFB4C73067}" dt="2025-01-28T03:03:40.392" v="144" actId="22"/>
          <ac:spMkLst>
            <pc:docMk/>
            <pc:sldMk cId="3084894168" sldId="11607"/>
            <ac:spMk id="9" creationId="{B3500AFC-7C95-22B3-E578-B2D41D6BECEA}"/>
          </ac:spMkLst>
        </pc:spChg>
        <pc:spChg chg="del">
          <ac:chgData name="SHADIH HUSSEIN KHALLL QUDAIH" userId="c61c99c5-8879-40d4-ae6d-588650192bed" providerId="ADAL" clId="{4B46DCBA-307A-4543-8418-46CFB4C73067}" dt="2025-01-28T03:05:21.989" v="215" actId="478"/>
          <ac:spMkLst>
            <pc:docMk/>
            <pc:sldMk cId="3084894168" sldId="11607"/>
            <ac:spMk id="10" creationId="{D1A92E30-1985-FFB4-02B3-5DAA89DFD81E}"/>
          </ac:spMkLst>
        </pc:spChg>
        <pc:spChg chg="del">
          <ac:chgData name="SHADIH HUSSEIN KHALLL QUDAIH" userId="c61c99c5-8879-40d4-ae6d-588650192bed" providerId="ADAL" clId="{4B46DCBA-307A-4543-8418-46CFB4C73067}" dt="2025-01-28T03:05:19.205" v="213" actId="478"/>
          <ac:spMkLst>
            <pc:docMk/>
            <pc:sldMk cId="3084894168" sldId="11607"/>
            <ac:spMk id="11" creationId="{90503788-F3D0-8E08-C757-E2A6007BA762}"/>
          </ac:spMkLst>
        </pc:spChg>
        <pc:graphicFrameChg chg="del">
          <ac:chgData name="SHADIH HUSSEIN KHALLL QUDAIH" userId="c61c99c5-8879-40d4-ae6d-588650192bed" providerId="ADAL" clId="{4B46DCBA-307A-4543-8418-46CFB4C73067}" dt="2025-01-28T03:01:10.840" v="95" actId="478"/>
          <ac:graphicFrameMkLst>
            <pc:docMk/>
            <pc:sldMk cId="3084894168" sldId="11607"/>
            <ac:graphicFrameMk id="2" creationId="{C827B295-B2F8-2276-F352-84ED426CA9D4}"/>
          </ac:graphicFrameMkLst>
        </pc:graphicFrameChg>
        <pc:graphicFrameChg chg="add mod">
          <ac:chgData name="SHADIH HUSSEIN KHALLL QUDAIH" userId="c61c99c5-8879-40d4-ae6d-588650192bed" providerId="ADAL" clId="{4B46DCBA-307A-4543-8418-46CFB4C73067}" dt="2025-01-28T03:01:23.502" v="100" actId="1076"/>
          <ac:graphicFrameMkLst>
            <pc:docMk/>
            <pc:sldMk cId="3084894168" sldId="11607"/>
            <ac:graphicFrameMk id="7" creationId="{0D4CFAF8-D18A-37C8-92DD-984B31FE0C33}"/>
          </ac:graphicFrameMkLst>
        </pc:graphicFrameChg>
        <pc:picChg chg="add del mod">
          <ac:chgData name="SHADIH HUSSEIN KHALLL QUDAIH" userId="c61c99c5-8879-40d4-ae6d-588650192bed" providerId="ADAL" clId="{4B46DCBA-307A-4543-8418-46CFB4C73067}" dt="2025-01-28T03:01:16.620" v="98" actId="478"/>
          <ac:picMkLst>
            <pc:docMk/>
            <pc:sldMk cId="3084894168" sldId="11607"/>
            <ac:picMk id="6" creationId="{424E88C6-011B-9BE5-CADA-27DFA711E8D9}"/>
          </ac:picMkLst>
        </pc:picChg>
        <pc:picChg chg="del">
          <ac:chgData name="SHADIH HUSSEIN KHALLL QUDAIH" userId="c61c99c5-8879-40d4-ae6d-588650192bed" providerId="ADAL" clId="{4B46DCBA-307A-4543-8418-46CFB4C73067}" dt="2025-01-28T03:00:58.836" v="94" actId="478"/>
          <ac:picMkLst>
            <pc:docMk/>
            <pc:sldMk cId="3084894168" sldId="11607"/>
            <ac:picMk id="1028" creationId="{850F4FBB-EAF0-BF05-C06D-DF9C13427E69}"/>
          </ac:picMkLst>
        </pc:picChg>
        <pc:picChg chg="del">
          <ac:chgData name="SHADIH HUSSEIN KHALLL QUDAIH" userId="c61c99c5-8879-40d4-ae6d-588650192bed" providerId="ADAL" clId="{4B46DCBA-307A-4543-8418-46CFB4C73067}" dt="2025-01-28T03:00:58.124" v="93" actId="478"/>
          <ac:picMkLst>
            <pc:docMk/>
            <pc:sldMk cId="3084894168" sldId="11607"/>
            <ac:picMk id="1030" creationId="{FE3E7366-503F-CA53-8F98-397E8B882421}"/>
          </ac:picMkLst>
        </pc:picChg>
        <pc:picChg chg="del">
          <ac:chgData name="SHADIH HUSSEIN KHALLL QUDAIH" userId="c61c99c5-8879-40d4-ae6d-588650192bed" providerId="ADAL" clId="{4B46DCBA-307A-4543-8418-46CFB4C73067}" dt="2025-01-28T03:00:57.267" v="92" actId="478"/>
          <ac:picMkLst>
            <pc:docMk/>
            <pc:sldMk cId="3084894168" sldId="11607"/>
            <ac:picMk id="4098" creationId="{770E9EEA-3730-8F03-F767-B0B8F2A4DE7F}"/>
          </ac:picMkLst>
        </pc:picChg>
      </pc:sldChg>
      <pc:sldChg chg="modSp del mod ord">
        <pc:chgData name="SHADIH HUSSEIN KHALLL QUDAIH" userId="c61c99c5-8879-40d4-ae6d-588650192bed" providerId="ADAL" clId="{4B46DCBA-307A-4543-8418-46CFB4C73067}" dt="2025-01-28T03:05:37.371" v="217" actId="47"/>
        <pc:sldMkLst>
          <pc:docMk/>
          <pc:sldMk cId="3867323458" sldId="11608"/>
        </pc:sldMkLst>
        <pc:spChg chg="mod">
          <ac:chgData name="SHADIH HUSSEIN KHALLL QUDAIH" userId="c61c99c5-8879-40d4-ae6d-588650192bed" providerId="ADAL" clId="{4B46DCBA-307A-4543-8418-46CFB4C73067}" dt="2025-01-24T05:59:56.788" v="2" actId="20577"/>
          <ac:spMkLst>
            <pc:docMk/>
            <pc:sldMk cId="3867323458" sldId="11608"/>
            <ac:spMk id="4" creationId="{AB9B37BE-231C-F118-BFB3-0F29BA4CE67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KwMXaPyVsw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AA2483-4C94-02A2-D514-920D7902AB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67A523C-1D0D-9C23-2919-1E35232CBFC7}"/>
              </a:ext>
            </a:extLst>
          </p:cNvPr>
          <p:cNvSpPr txBox="1"/>
          <p:nvPr/>
        </p:nvSpPr>
        <p:spPr>
          <a:xfrm>
            <a:off x="-1013633" y="1926890"/>
            <a:ext cx="9519199" cy="76944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2400" b="1" dirty="0">
                <a:solidFill>
                  <a:srgbClr val="1888CA"/>
                </a:solidFill>
                <a:latin typeface="Roboto" panose="02000000000000000000" pitchFamily="2" charset="0"/>
              </a:rPr>
              <a:t>ان يتعرف </a:t>
            </a:r>
            <a:r>
              <a:rPr lang="ar-AE" sz="24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الطالب من خلال الصورة مكينة تحضير القهوة </a:t>
            </a:r>
            <a:endParaRPr lang="en-AE" sz="24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841A4286-82EC-2B0D-46B6-359668A07D6C}"/>
              </a:ext>
            </a:extLst>
          </p:cNvPr>
          <p:cNvSpPr txBox="1"/>
          <p:nvPr/>
        </p:nvSpPr>
        <p:spPr>
          <a:xfrm>
            <a:off x="8093271" y="5698032"/>
            <a:ext cx="1464817" cy="707884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مكينة تحضير القهوة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70B22F5F-CB49-B59A-2760-D49A44D1D056}"/>
              </a:ext>
            </a:extLst>
          </p:cNvPr>
          <p:cNvSpPr txBox="1"/>
          <p:nvPr/>
        </p:nvSpPr>
        <p:spPr>
          <a:xfrm>
            <a:off x="1567898" y="5598772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مكيرويف </a:t>
            </a:r>
          </a:p>
        </p:txBody>
      </p:sp>
      <p:sp>
        <p:nvSpPr>
          <p:cNvPr id="5" name="AutoShape 4" descr="6.5HP آلة رش زراعية تعمل بالبنزين/ عربة رش قوية للبساتين 160L - الصين مرشة  كهربائية متحركة، ومكبس مرشة المحرك، ومرشة كهربائية مدفوعة، ومرشات حديقة  زراعية، ومرشة تعمل بسيارات، مرشة، مرشة الحديقة، طاقة">
            <a:extLst>
              <a:ext uri="{FF2B5EF4-FFF2-40B4-BE49-F238E27FC236}">
                <a16:creationId xmlns:a16="http://schemas.microsoft.com/office/drawing/2014/main" id="{59851E58-7EAD-E221-59CA-69F413AC135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28852" y="3261852"/>
            <a:ext cx="319548" cy="319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8B584F2-24F4-96F5-0A8F-26F793D6F1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805638"/>
              </p:ext>
            </p:extLst>
          </p:nvPr>
        </p:nvGraphicFramePr>
        <p:xfrm>
          <a:off x="550672" y="1062320"/>
          <a:ext cx="11301984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2033597592"/>
                    </a:ext>
                  </a:extLst>
                </a:gridCol>
                <a:gridCol w="2824117">
                  <a:extLst>
                    <a:ext uri="{9D8B030D-6E8A-4147-A177-3AD203B41FA5}">
                      <a16:colId xmlns:a16="http://schemas.microsoft.com/office/drawing/2014/main" val="4023820678"/>
                    </a:ext>
                  </a:extLst>
                </a:gridCol>
                <a:gridCol w="2323070">
                  <a:extLst>
                    <a:ext uri="{9D8B030D-6E8A-4147-A177-3AD203B41FA5}">
                      <a16:colId xmlns:a16="http://schemas.microsoft.com/office/drawing/2014/main" val="1217627896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3183046874"/>
                    </a:ext>
                  </a:extLst>
                </a:gridCol>
              </a:tblGrid>
              <a:tr h="221200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379807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يقوم بعملية تهيئة الماكينة وضبط درجة الحرارة المناسبة</a:t>
                      </a:r>
                    </a:p>
                    <a:p>
                      <a:br>
                        <a:rPr lang="ar-AE" sz="1400" dirty="0"/>
                      </a:br>
                      <a:endParaRPr lang="ar-AE" sz="14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يختار آلة القهوة المناسبة</a:t>
                      </a:r>
                    </a:p>
                    <a:p>
                      <a:pPr algn="ctr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6: يختار ألة القهوة المناسبة وتهيئة ماكينة القهوة وضبط الحرارة المناسبة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الوحدة: يُحضّر مختلف أنواع مشروبات القهوة</a:t>
                      </a: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402779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DFDD89F8-6D39-DD2B-AF98-950C7A6EB1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1807" y="2980924"/>
            <a:ext cx="3127519" cy="243251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816828C-6148-6160-D7BC-85B090C158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498" y="2795591"/>
            <a:ext cx="3133616" cy="248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768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CCCD31-225F-1DCE-1807-47F5AD699F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AA778E4-1E61-547E-207E-2C0590E00D96}"/>
              </a:ext>
            </a:extLst>
          </p:cNvPr>
          <p:cNvSpPr txBox="1"/>
          <p:nvPr/>
        </p:nvSpPr>
        <p:spPr>
          <a:xfrm>
            <a:off x="-329885" y="1738538"/>
            <a:ext cx="9519199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br>
              <a:rPr lang="ar-AE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  <a:latin typeface="Roboto" panose="02000000000000000000" pitchFamily="2" charset="0"/>
              </a:rPr>
              <a:t> </a:t>
            </a:r>
            <a:r>
              <a:rPr lang="ar-AE" b="1" dirty="0">
                <a:solidFill>
                  <a:srgbClr val="0070C0"/>
                </a:solidFill>
                <a:latin typeface="Roboto" panose="02000000000000000000" pitchFamily="2" charset="0"/>
              </a:rPr>
              <a:t>ان يشاهد الطالب فيدو </a:t>
            </a:r>
            <a:r>
              <a:rPr lang="ar-AE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استعرض طريقة تشغيل وضبط درجة الحرارة وطريقة صنع القهوه</a:t>
            </a:r>
            <a:endParaRPr lang="en-AE" b="1" dirty="0">
              <a:solidFill>
                <a:srgbClr val="0070C0"/>
              </a:solidFill>
            </a:endParaRPr>
          </a:p>
        </p:txBody>
      </p:sp>
      <p:sp>
        <p:nvSpPr>
          <p:cNvPr id="5" name="AutoShape 4" descr="6.5HP آلة رش زراعية تعمل بالبنزين/ عربة رش قوية للبساتين 160L - الصين مرشة  كهربائية متحركة، ومكبس مرشة المحرك، ومرشة كهربائية مدفوعة، ومرشات حديقة  زراعية، ومرشة تعمل بسيارات، مرشة، مرشة الحديقة، طاقة">
            <a:extLst>
              <a:ext uri="{FF2B5EF4-FFF2-40B4-BE49-F238E27FC236}">
                <a16:creationId xmlns:a16="http://schemas.microsoft.com/office/drawing/2014/main" id="{BDC91B82-85D4-6623-1941-A375AED2228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28852" y="3261852"/>
            <a:ext cx="319548" cy="319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D4CFAF8-D18A-37C8-92DD-984B31FE0C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049631"/>
              </p:ext>
            </p:extLst>
          </p:nvPr>
        </p:nvGraphicFramePr>
        <p:xfrm>
          <a:off x="277860" y="833304"/>
          <a:ext cx="11301984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2033597592"/>
                    </a:ext>
                  </a:extLst>
                </a:gridCol>
                <a:gridCol w="2824117">
                  <a:extLst>
                    <a:ext uri="{9D8B030D-6E8A-4147-A177-3AD203B41FA5}">
                      <a16:colId xmlns:a16="http://schemas.microsoft.com/office/drawing/2014/main" val="4023820678"/>
                    </a:ext>
                  </a:extLst>
                </a:gridCol>
                <a:gridCol w="2323070">
                  <a:extLst>
                    <a:ext uri="{9D8B030D-6E8A-4147-A177-3AD203B41FA5}">
                      <a16:colId xmlns:a16="http://schemas.microsoft.com/office/drawing/2014/main" val="1217627896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3183046874"/>
                    </a:ext>
                  </a:extLst>
                </a:gridCol>
              </a:tblGrid>
              <a:tr h="221200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379807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يقوم بعملية تهيئة الماكينة وضبط درجة الحرارة المناسبة</a:t>
                      </a:r>
                    </a:p>
                    <a:p>
                      <a:br>
                        <a:rPr lang="ar-AE" sz="1400" dirty="0"/>
                      </a:br>
                      <a:endParaRPr lang="ar-AE" sz="14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يختار آلة القهوة المناسبة</a:t>
                      </a:r>
                    </a:p>
                    <a:p>
                      <a:pPr algn="ctr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6: يختار ألة القهوة المناسبة وتهيئة ماكينة القهوة وضبط الحرارة المناسبة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الوحدة: يُحضّر مختلف أنواع مشروبات القهوة</a:t>
                      </a: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402779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3500AFC-7C95-22B3-E578-B2D41D6BECEA}"/>
              </a:ext>
            </a:extLst>
          </p:cNvPr>
          <p:cNvSpPr txBox="1"/>
          <p:nvPr/>
        </p:nvSpPr>
        <p:spPr>
          <a:xfrm>
            <a:off x="2800350" y="3105835"/>
            <a:ext cx="6261100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ar-AE" dirty="0">
                <a:hlinkClick r:id="rId2"/>
              </a:rPr>
              <a:t>آلة بريفل باريستا لتحضير القهوة </a:t>
            </a:r>
            <a:r>
              <a:rPr lang="en-US" dirty="0">
                <a:hlinkClick r:id="rId2"/>
              </a:rPr>
              <a:t>Tips about Breville Barista Express coffee machine - YouTube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89416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122</Words>
  <Application>Microsoft Office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Roboto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SHADIH HUSSEIN KHALLL QUDAIH</cp:lastModifiedBy>
  <cp:revision>16</cp:revision>
  <dcterms:created xsi:type="dcterms:W3CDTF">2024-07-11T12:32:29Z</dcterms:created>
  <dcterms:modified xsi:type="dcterms:W3CDTF">2025-01-28T03:05:48Z</dcterms:modified>
</cp:coreProperties>
</file>