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29A4-1CAB-4D4E-B38A-446CBB36447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9A93-C36F-45C3-A41E-109E40B2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8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29A4-1CAB-4D4E-B38A-446CBB36447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9A93-C36F-45C3-A41E-109E40B2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41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29A4-1CAB-4D4E-B38A-446CBB36447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9A93-C36F-45C3-A41E-109E40B2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7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29A4-1CAB-4D4E-B38A-446CBB36447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9A93-C36F-45C3-A41E-109E40B2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29A4-1CAB-4D4E-B38A-446CBB36447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9A93-C36F-45C3-A41E-109E40B2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6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29A4-1CAB-4D4E-B38A-446CBB36447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9A93-C36F-45C3-A41E-109E40B2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0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29A4-1CAB-4D4E-B38A-446CBB36447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9A93-C36F-45C3-A41E-109E40B2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60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29A4-1CAB-4D4E-B38A-446CBB36447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9A93-C36F-45C3-A41E-109E40B2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91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29A4-1CAB-4D4E-B38A-446CBB36447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9A93-C36F-45C3-A41E-109E40B2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7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29A4-1CAB-4D4E-B38A-446CBB36447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9A93-C36F-45C3-A41E-109E40B2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5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29A4-1CAB-4D4E-B38A-446CBB36447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B9A93-C36F-45C3-A41E-109E40B2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529A4-1CAB-4D4E-B38A-446CBB364474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B9A93-C36F-45C3-A41E-109E40B2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5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3200" b="1" dirty="0"/>
              <a:t>الدرس رقم 7: يعد القهوة باستخدام ماكينة القهوة والطرق اليدويه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571" y="1904755"/>
            <a:ext cx="3263503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191" y="1722314"/>
            <a:ext cx="3673719" cy="429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045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B4FB5FCCD7F24F998A288886606162" ma:contentTypeVersion="15" ma:contentTypeDescription="Create a new document." ma:contentTypeScope="" ma:versionID="ee23d278cefdbe1aa6ecee920c384796">
  <xsd:schema xmlns:xsd="http://www.w3.org/2001/XMLSchema" xmlns:xs="http://www.w3.org/2001/XMLSchema" xmlns:p="http://schemas.microsoft.com/office/2006/metadata/properties" xmlns:ns3="9493b074-518b-4627-a120-8386191e708f" xmlns:ns4="7c400d61-aca8-43d5-baa6-4abb1ed50a9d" targetNamespace="http://schemas.microsoft.com/office/2006/metadata/properties" ma:root="true" ma:fieldsID="256eb20564f0e470ebc9f36882d5cad4" ns3:_="" ns4:_="">
    <xsd:import namespace="9493b074-518b-4627-a120-8386191e708f"/>
    <xsd:import namespace="7c400d61-aca8-43d5-baa6-4abb1ed50a9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SearchProperties" minOccurs="0"/>
                <xsd:element ref="ns4:_activity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3b074-518b-4627-a120-8386191e70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00d61-aca8-43d5-baa6-4abb1ed50a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400d61-aca8-43d5-baa6-4abb1ed50a9d" xsi:nil="true"/>
  </documentManagement>
</p:properties>
</file>

<file path=customXml/itemProps1.xml><?xml version="1.0" encoding="utf-8"?>
<ds:datastoreItem xmlns:ds="http://schemas.openxmlformats.org/officeDocument/2006/customXml" ds:itemID="{84136EA7-375E-4D57-AADF-FD593D1E0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93b074-518b-4627-a120-8386191e708f"/>
    <ds:schemaRef ds:uri="7c400d61-aca8-43d5-baa6-4abb1ed50a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1A2B065-A3CA-46DF-8C0F-C29400AD9B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6416D1-F525-48E8-A9F7-614C7B2DA17F}">
  <ds:schemaRefs>
    <ds:schemaRef ds:uri="9493b074-518b-4627-a120-8386191e708f"/>
    <ds:schemaRef ds:uri="http://schemas.microsoft.com/office/2006/metadata/properties"/>
    <ds:schemaRef ds:uri="http://purl.org/dc/terms/"/>
    <ds:schemaRef ds:uri="http://schemas.microsoft.com/office/2006/documentManagement/types"/>
    <ds:schemaRef ds:uri="7c400d61-aca8-43d5-baa6-4abb1ed50a9d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الدرس رقم 7: يعد القهوة باستخدام ماكينة القهوة والطرق اليدويه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رقم 7: يعد القهوة باستخدام ماكينة القهوة والطرق اليدويه</dc:title>
  <dc:creator>ALIA ALI DEHAIMAN ALAHBABI</dc:creator>
  <cp:lastModifiedBy>ALIA ALI DEHAIMAN ALAHBABI</cp:lastModifiedBy>
  <cp:revision>1</cp:revision>
  <dcterms:created xsi:type="dcterms:W3CDTF">2025-01-29T06:01:56Z</dcterms:created>
  <dcterms:modified xsi:type="dcterms:W3CDTF">2025-01-29T06:03:14Z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0x010100CCB4FB5FCCD7F24F998A288886606162</vt:lpwstr>
  </property>
</Properties>
</file>