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10" r:id="rId2"/>
    <p:sldId id="11605" r:id="rId3"/>
    <p:sldId id="11608" r:id="rId4"/>
    <p:sldId id="11607" r:id="rId5"/>
    <p:sldId id="1160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879BB3-3882-43E0-B907-42394D4AAFED}" v="5" dt="2025-01-31T06:59:39.0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DIH HUSSEIN KHALLL QUDAIH" userId="c61c99c5-8879-40d4-ae6d-588650192bed" providerId="ADAL" clId="{C3879BB3-3882-43E0-B907-42394D4AAFED}"/>
    <pc:docChg chg="custSel modSld">
      <pc:chgData name="SHADIH HUSSEIN KHALLL QUDAIH" userId="c61c99c5-8879-40d4-ae6d-588650192bed" providerId="ADAL" clId="{C3879BB3-3882-43E0-B907-42394D4AAFED}" dt="2025-01-31T06:59:47.388" v="107" actId="1076"/>
      <pc:docMkLst>
        <pc:docMk/>
      </pc:docMkLst>
      <pc:sldChg chg="delSp modSp mod">
        <pc:chgData name="SHADIH HUSSEIN KHALLL QUDAIH" userId="c61c99c5-8879-40d4-ae6d-588650192bed" providerId="ADAL" clId="{C3879BB3-3882-43E0-B907-42394D4AAFED}" dt="2025-01-31T06:59:24.725" v="101" actId="14100"/>
        <pc:sldMkLst>
          <pc:docMk/>
          <pc:sldMk cId="2280768221" sldId="11605"/>
        </pc:sldMkLst>
        <pc:spChg chg="mod">
          <ac:chgData name="SHADIH HUSSEIN KHALLL QUDAIH" userId="c61c99c5-8879-40d4-ae6d-588650192bed" providerId="ADAL" clId="{C3879BB3-3882-43E0-B907-42394D4AAFED}" dt="2025-01-31T06:58:09.415" v="74" actId="20577"/>
          <ac:spMkLst>
            <pc:docMk/>
            <pc:sldMk cId="2280768221" sldId="11605"/>
            <ac:spMk id="4" creationId="{667A523C-1D0D-9C23-2919-1E35232CBFC7}"/>
          </ac:spMkLst>
        </pc:spChg>
        <pc:spChg chg="mod">
          <ac:chgData name="SHADIH HUSSEIN KHALLL QUDAIH" userId="c61c99c5-8879-40d4-ae6d-588650192bed" providerId="ADAL" clId="{C3879BB3-3882-43E0-B907-42394D4AAFED}" dt="2025-01-31T06:59:16.962" v="98" actId="20577"/>
          <ac:spMkLst>
            <pc:docMk/>
            <pc:sldMk cId="2280768221" sldId="11605"/>
            <ac:spMk id="10" creationId="{841A4286-82EC-2B0D-46B6-359668A07D6C}"/>
          </ac:spMkLst>
        </pc:spChg>
        <pc:spChg chg="del">
          <ac:chgData name="SHADIH HUSSEIN KHALLL QUDAIH" userId="c61c99c5-8879-40d4-ae6d-588650192bed" providerId="ADAL" clId="{C3879BB3-3882-43E0-B907-42394D4AAFED}" dt="2025-01-31T06:59:04.133" v="86" actId="478"/>
          <ac:spMkLst>
            <pc:docMk/>
            <pc:sldMk cId="2280768221" sldId="11605"/>
            <ac:spMk id="11" creationId="{70B22F5F-CB49-B59A-2760-D49A44D1D056}"/>
          </ac:spMkLst>
        </pc:spChg>
        <pc:picChg chg="del">
          <ac:chgData name="SHADIH HUSSEIN KHALLL QUDAIH" userId="c61c99c5-8879-40d4-ae6d-588650192bed" providerId="ADAL" clId="{C3879BB3-3882-43E0-B907-42394D4AAFED}" dt="2025-01-31T06:59:02.993" v="85" actId="478"/>
          <ac:picMkLst>
            <pc:docMk/>
            <pc:sldMk cId="2280768221" sldId="11605"/>
            <ac:picMk id="7" creationId="{11135E6A-6869-8E5D-8339-38D55C98CC35}"/>
          </ac:picMkLst>
        </pc:picChg>
        <pc:picChg chg="mod">
          <ac:chgData name="SHADIH HUSSEIN KHALLL QUDAIH" userId="c61c99c5-8879-40d4-ae6d-588650192bed" providerId="ADAL" clId="{C3879BB3-3882-43E0-B907-42394D4AAFED}" dt="2025-01-31T06:59:05.367" v="87" actId="1076"/>
          <ac:picMkLst>
            <pc:docMk/>
            <pc:sldMk cId="2280768221" sldId="11605"/>
            <ac:picMk id="9" creationId="{F66D99A9-D032-0704-6575-552C9817128B}"/>
          </ac:picMkLst>
        </pc:picChg>
        <pc:picChg chg="mod">
          <ac:chgData name="SHADIH HUSSEIN KHALLL QUDAIH" userId="c61c99c5-8879-40d4-ae6d-588650192bed" providerId="ADAL" clId="{C3879BB3-3882-43E0-B907-42394D4AAFED}" dt="2025-01-31T06:59:24.725" v="101" actId="14100"/>
          <ac:picMkLst>
            <pc:docMk/>
            <pc:sldMk cId="2280768221" sldId="11605"/>
            <ac:picMk id="12" creationId="{3A37CAF0-0FFB-4A2F-32D9-9A25E44E4740}"/>
          </ac:picMkLst>
        </pc:picChg>
      </pc:sldChg>
      <pc:sldChg chg="addSp delSp modSp mod">
        <pc:chgData name="SHADIH HUSSEIN KHALLL QUDAIH" userId="c61c99c5-8879-40d4-ae6d-588650192bed" providerId="ADAL" clId="{C3879BB3-3882-43E0-B907-42394D4AAFED}" dt="2025-01-31T06:57:20.961" v="64" actId="1076"/>
        <pc:sldMkLst>
          <pc:docMk/>
          <pc:sldMk cId="3084894168" sldId="11607"/>
        </pc:sldMkLst>
        <pc:spChg chg="del">
          <ac:chgData name="SHADIH HUSSEIN KHALLL QUDAIH" userId="c61c99c5-8879-40d4-ae6d-588650192bed" providerId="ADAL" clId="{C3879BB3-3882-43E0-B907-42394D4AAFED}" dt="2025-01-31T06:56:26.992" v="42" actId="478"/>
          <ac:spMkLst>
            <pc:docMk/>
            <pc:sldMk cId="3084894168" sldId="11607"/>
            <ac:spMk id="3" creationId="{88604B88-AD61-AA7C-591F-11ADB44AF7F0}"/>
          </ac:spMkLst>
        </pc:spChg>
        <pc:spChg chg="mod">
          <ac:chgData name="SHADIH HUSSEIN KHALLL QUDAIH" userId="c61c99c5-8879-40d4-ae6d-588650192bed" providerId="ADAL" clId="{C3879BB3-3882-43E0-B907-42394D4AAFED}" dt="2025-01-31T06:56:23.992" v="41" actId="20577"/>
          <ac:spMkLst>
            <pc:docMk/>
            <pc:sldMk cId="3084894168" sldId="11607"/>
            <ac:spMk id="4" creationId="{2AA778E4-1E61-547E-207E-2C0590E00D96}"/>
          </ac:spMkLst>
        </pc:spChg>
        <pc:spChg chg="mod">
          <ac:chgData name="SHADIH HUSSEIN KHALLL QUDAIH" userId="c61c99c5-8879-40d4-ae6d-588650192bed" providerId="ADAL" clId="{C3879BB3-3882-43E0-B907-42394D4AAFED}" dt="2025-01-31T06:56:30.099" v="43" actId="1076"/>
          <ac:spMkLst>
            <pc:docMk/>
            <pc:sldMk cId="3084894168" sldId="11607"/>
            <ac:spMk id="8" creationId="{3C5DAD80-5DBC-E617-5B9F-0FA598153E36}"/>
          </ac:spMkLst>
        </pc:spChg>
        <pc:graphicFrameChg chg="del">
          <ac:chgData name="SHADIH HUSSEIN KHALLL QUDAIH" userId="c61c99c5-8879-40d4-ae6d-588650192bed" providerId="ADAL" clId="{C3879BB3-3882-43E0-B907-42394D4AAFED}" dt="2025-01-31T06:57:16.119" v="62" actId="478"/>
          <ac:graphicFrameMkLst>
            <pc:docMk/>
            <pc:sldMk cId="3084894168" sldId="11607"/>
            <ac:graphicFrameMk id="7" creationId="{0D4CFAF8-D18A-37C8-92DD-984B31FE0C33}"/>
          </ac:graphicFrameMkLst>
        </pc:graphicFrameChg>
        <pc:graphicFrameChg chg="add mod">
          <ac:chgData name="SHADIH HUSSEIN KHALLL QUDAIH" userId="c61c99c5-8879-40d4-ae6d-588650192bed" providerId="ADAL" clId="{C3879BB3-3882-43E0-B907-42394D4AAFED}" dt="2025-01-31T06:57:20.961" v="64" actId="1076"/>
          <ac:graphicFrameMkLst>
            <pc:docMk/>
            <pc:sldMk cId="3084894168" sldId="11607"/>
            <ac:graphicFrameMk id="10" creationId="{94FD88F7-1AD7-BB57-5C69-F6C32F13F3D5}"/>
          </ac:graphicFrameMkLst>
        </pc:graphicFrameChg>
      </pc:sldChg>
      <pc:sldChg chg="addSp delSp modSp mod">
        <pc:chgData name="SHADIH HUSSEIN KHALLL QUDAIH" userId="c61c99c5-8879-40d4-ae6d-588650192bed" providerId="ADAL" clId="{C3879BB3-3882-43E0-B907-42394D4AAFED}" dt="2025-01-31T06:59:47.388" v="107" actId="1076"/>
        <pc:sldMkLst>
          <pc:docMk/>
          <pc:sldMk cId="4111037277" sldId="11608"/>
        </pc:sldMkLst>
        <pc:spChg chg="mod">
          <ac:chgData name="SHADIH HUSSEIN KHALLL QUDAIH" userId="c61c99c5-8879-40d4-ae6d-588650192bed" providerId="ADAL" clId="{C3879BB3-3882-43E0-B907-42394D4AAFED}" dt="2025-01-31T06:59:47.388" v="107" actId="1076"/>
          <ac:spMkLst>
            <pc:docMk/>
            <pc:sldMk cId="4111037277" sldId="11608"/>
            <ac:spMk id="10" creationId="{B6A0F0A4-D0C4-D647-9AE6-0402DDBDCCC8}"/>
          </ac:spMkLst>
        </pc:spChg>
        <pc:spChg chg="del">
          <ac:chgData name="SHADIH HUSSEIN KHALLL QUDAIH" userId="c61c99c5-8879-40d4-ae6d-588650192bed" providerId="ADAL" clId="{C3879BB3-3882-43E0-B907-42394D4AAFED}" dt="2025-01-31T06:59:37.136" v="103" actId="478"/>
          <ac:spMkLst>
            <pc:docMk/>
            <pc:sldMk cId="4111037277" sldId="11608"/>
            <ac:spMk id="11" creationId="{69BC4227-1C59-1979-E591-3B33EEDFEA15}"/>
          </ac:spMkLst>
        </pc:spChg>
        <pc:graphicFrameChg chg="del">
          <ac:chgData name="SHADIH HUSSEIN KHALLL QUDAIH" userId="c61c99c5-8879-40d4-ae6d-588650192bed" providerId="ADAL" clId="{C3879BB3-3882-43E0-B907-42394D4AAFED}" dt="2025-01-31T06:57:08.518" v="60" actId="478"/>
          <ac:graphicFrameMkLst>
            <pc:docMk/>
            <pc:sldMk cId="4111037277" sldId="11608"/>
            <ac:graphicFrameMk id="2" creationId="{5616A91A-71D1-3B89-4C3C-0BC68D2BD02E}"/>
          </ac:graphicFrameMkLst>
        </pc:graphicFrameChg>
        <pc:graphicFrameChg chg="add mod">
          <ac:chgData name="SHADIH HUSSEIN KHALLL QUDAIH" userId="c61c99c5-8879-40d4-ae6d-588650192bed" providerId="ADAL" clId="{C3879BB3-3882-43E0-B907-42394D4AAFED}" dt="2025-01-31T06:57:10.160" v="61"/>
          <ac:graphicFrameMkLst>
            <pc:docMk/>
            <pc:sldMk cId="4111037277" sldId="11608"/>
            <ac:graphicFrameMk id="3" creationId="{92EB06CB-4919-4892-19D6-500DB431500E}"/>
          </ac:graphicFrameMkLst>
        </pc:graphicFrameChg>
        <pc:picChg chg="del">
          <ac:chgData name="SHADIH HUSSEIN KHALLL QUDAIH" userId="c61c99c5-8879-40d4-ae6d-588650192bed" providerId="ADAL" clId="{C3879BB3-3882-43E0-B907-42394D4AAFED}" dt="2025-01-31T06:59:32.358" v="102" actId="478"/>
          <ac:picMkLst>
            <pc:docMk/>
            <pc:sldMk cId="4111037277" sldId="11608"/>
            <ac:picMk id="7" creationId="{40A850DA-431D-52DE-5B3D-1B8BDAF2E813}"/>
          </ac:picMkLst>
        </pc:picChg>
        <pc:picChg chg="mod">
          <ac:chgData name="SHADIH HUSSEIN KHALLL QUDAIH" userId="c61c99c5-8879-40d4-ae6d-588650192bed" providerId="ADAL" clId="{C3879BB3-3882-43E0-B907-42394D4AAFED}" dt="2025-01-31T06:59:44.350" v="106" actId="14100"/>
          <ac:picMkLst>
            <pc:docMk/>
            <pc:sldMk cId="4111037277" sldId="11608"/>
            <ac:picMk id="12" creationId="{8DD6D655-87EE-B5D6-16D2-ED96F061954A}"/>
          </ac:picMkLst>
        </pc:picChg>
        <pc:picChg chg="mod">
          <ac:chgData name="SHADIH HUSSEIN KHALLL QUDAIH" userId="c61c99c5-8879-40d4-ae6d-588650192bed" providerId="ADAL" clId="{C3879BB3-3882-43E0-B907-42394D4AAFED}" dt="2025-01-31T06:59:39.055" v="104" actId="1076"/>
          <ac:picMkLst>
            <pc:docMk/>
            <pc:sldMk cId="4111037277" sldId="11608"/>
            <ac:picMk id="1026" creationId="{B2FCB4FD-39EE-9D16-B971-A76BDF953F19}"/>
          </ac:picMkLst>
        </pc:picChg>
      </pc:sldChg>
      <pc:sldChg chg="addSp delSp modSp mod">
        <pc:chgData name="SHADIH HUSSEIN KHALLL QUDAIH" userId="c61c99c5-8879-40d4-ae6d-588650192bed" providerId="ADAL" clId="{C3879BB3-3882-43E0-B907-42394D4AAFED}" dt="2025-01-31T06:57:41.725" v="68" actId="1076"/>
        <pc:sldMkLst>
          <pc:docMk/>
          <pc:sldMk cId="3495292907" sldId="11609"/>
        </pc:sldMkLst>
        <pc:spChg chg="del">
          <ac:chgData name="SHADIH HUSSEIN KHALLL QUDAIH" userId="c61c99c5-8879-40d4-ae6d-588650192bed" providerId="ADAL" clId="{C3879BB3-3882-43E0-B907-42394D4AAFED}" dt="2025-01-31T06:56:43.578" v="45" actId="478"/>
          <ac:spMkLst>
            <pc:docMk/>
            <pc:sldMk cId="3495292907" sldId="11609"/>
            <ac:spMk id="3" creationId="{B7FD566F-79B8-0B88-777C-AA6BA2774BCE}"/>
          </ac:spMkLst>
        </pc:spChg>
        <pc:spChg chg="del">
          <ac:chgData name="SHADIH HUSSEIN KHALLL QUDAIH" userId="c61c99c5-8879-40d4-ae6d-588650192bed" providerId="ADAL" clId="{C3879BB3-3882-43E0-B907-42394D4AAFED}" dt="2025-01-31T06:56:42.096" v="44" actId="478"/>
          <ac:spMkLst>
            <pc:docMk/>
            <pc:sldMk cId="3495292907" sldId="11609"/>
            <ac:spMk id="4" creationId="{AC9CB0B7-F339-43AE-9ECB-8ECC47EF5155}"/>
          </ac:spMkLst>
        </pc:spChg>
        <pc:spChg chg="mod">
          <ac:chgData name="SHADIH HUSSEIN KHALLL QUDAIH" userId="c61c99c5-8879-40d4-ae6d-588650192bed" providerId="ADAL" clId="{C3879BB3-3882-43E0-B907-42394D4AAFED}" dt="2025-01-31T06:57:41.725" v="68" actId="1076"/>
          <ac:spMkLst>
            <pc:docMk/>
            <pc:sldMk cId="3495292907" sldId="11609"/>
            <ac:spMk id="6" creationId="{7FB8F9AC-6844-0C7E-C969-55AA6EC00830}"/>
          </ac:spMkLst>
        </pc:spChg>
        <pc:spChg chg="add mod">
          <ac:chgData name="SHADIH HUSSEIN KHALLL QUDAIH" userId="c61c99c5-8879-40d4-ae6d-588650192bed" providerId="ADAL" clId="{C3879BB3-3882-43E0-B907-42394D4AAFED}" dt="2025-01-31T06:56:58.396" v="59" actId="20577"/>
          <ac:spMkLst>
            <pc:docMk/>
            <pc:sldMk cId="3495292907" sldId="11609"/>
            <ac:spMk id="10" creationId="{0DC4A5DD-BDB5-EEA9-2774-8E431CF9A725}"/>
          </ac:spMkLst>
        </pc:spChg>
        <pc:graphicFrameChg chg="del">
          <ac:chgData name="SHADIH HUSSEIN KHALLL QUDAIH" userId="c61c99c5-8879-40d4-ae6d-588650192bed" providerId="ADAL" clId="{C3879BB3-3882-43E0-B907-42394D4AAFED}" dt="2025-01-31T06:57:24.238" v="65" actId="478"/>
          <ac:graphicFrameMkLst>
            <pc:docMk/>
            <pc:sldMk cId="3495292907" sldId="11609"/>
            <ac:graphicFrameMk id="7" creationId="{9AD97F61-72ED-620F-0513-5B09ADC6B53D}"/>
          </ac:graphicFrameMkLst>
        </pc:graphicFrameChg>
        <pc:graphicFrameChg chg="add mod">
          <ac:chgData name="SHADIH HUSSEIN KHALLL QUDAIH" userId="c61c99c5-8879-40d4-ae6d-588650192bed" providerId="ADAL" clId="{C3879BB3-3882-43E0-B907-42394D4AAFED}" dt="2025-01-31T06:57:28.047" v="67" actId="1076"/>
          <ac:graphicFrameMkLst>
            <pc:docMk/>
            <pc:sldMk cId="3495292907" sldId="11609"/>
            <ac:graphicFrameMk id="11" creationId="{674898DE-0085-A703-A7D8-88444FF54C76}"/>
          </ac:graphicFrameMkLst>
        </pc:graphicFrameChg>
      </pc:sldChg>
      <pc:sldChg chg="delSp modSp mod">
        <pc:chgData name="SHADIH HUSSEIN KHALLL QUDAIH" userId="c61c99c5-8879-40d4-ae6d-588650192bed" providerId="ADAL" clId="{C3879BB3-3882-43E0-B907-42394D4AAFED}" dt="2025-01-31T06:58:52.725" v="84" actId="20577"/>
        <pc:sldMkLst>
          <pc:docMk/>
          <pc:sldMk cId="926328561" sldId="11610"/>
        </pc:sldMkLst>
        <pc:spChg chg="mod">
          <ac:chgData name="SHADIH HUSSEIN KHALLL QUDAIH" userId="c61c99c5-8879-40d4-ae6d-588650192bed" providerId="ADAL" clId="{C3879BB3-3882-43E0-B907-42394D4AAFED}" dt="2025-01-31T06:58:52.725" v="84" actId="20577"/>
          <ac:spMkLst>
            <pc:docMk/>
            <pc:sldMk cId="926328561" sldId="11610"/>
            <ac:spMk id="4" creationId="{ED2156D9-9DE4-9FAA-088A-956E2753C046}"/>
          </ac:spMkLst>
        </pc:spChg>
        <pc:spChg chg="del">
          <ac:chgData name="SHADIH HUSSEIN KHALLL QUDAIH" userId="c61c99c5-8879-40d4-ae6d-588650192bed" providerId="ADAL" clId="{C3879BB3-3882-43E0-B907-42394D4AAFED}" dt="2025-01-31T06:58:37.825" v="78" actId="478"/>
          <ac:spMkLst>
            <pc:docMk/>
            <pc:sldMk cId="926328561" sldId="11610"/>
            <ac:spMk id="10" creationId="{75562DD3-0774-783F-ADF4-5DAF6D912E4C}"/>
          </ac:spMkLst>
        </pc:spChg>
        <pc:spChg chg="mod">
          <ac:chgData name="SHADIH HUSSEIN KHALLL QUDAIH" userId="c61c99c5-8879-40d4-ae6d-588650192bed" providerId="ADAL" clId="{C3879BB3-3882-43E0-B907-42394D4AAFED}" dt="2025-01-31T06:58:48.268" v="83" actId="1076"/>
          <ac:spMkLst>
            <pc:docMk/>
            <pc:sldMk cId="926328561" sldId="11610"/>
            <ac:spMk id="11" creationId="{2BEDA0C9-7FF7-0F0E-E9A1-5B60E1DB5DF2}"/>
          </ac:spMkLst>
        </pc:spChg>
        <pc:spChg chg="del mod">
          <ac:chgData name="SHADIH HUSSEIN KHALLL QUDAIH" userId="c61c99c5-8879-40d4-ae6d-588650192bed" providerId="ADAL" clId="{C3879BB3-3882-43E0-B907-42394D4AAFED}" dt="2025-01-31T06:58:46.227" v="82" actId="478"/>
          <ac:spMkLst>
            <pc:docMk/>
            <pc:sldMk cId="926328561" sldId="11610"/>
            <ac:spMk id="13" creationId="{1D348A36-26CA-38F0-2C4D-BF0412535393}"/>
          </ac:spMkLst>
        </pc:spChg>
        <pc:picChg chg="mod">
          <ac:chgData name="SHADIH HUSSEIN KHALLL QUDAIH" userId="c61c99c5-8879-40d4-ae6d-588650192bed" providerId="ADAL" clId="{C3879BB3-3882-43E0-B907-42394D4AAFED}" dt="2025-01-31T06:58:44.962" v="81" actId="14100"/>
          <ac:picMkLst>
            <pc:docMk/>
            <pc:sldMk cId="926328561" sldId="11610"/>
            <ac:picMk id="7" creationId="{43EDD9E8-9DE8-185C-1702-0129ABE8EEFE}"/>
          </ac:picMkLst>
        </pc:picChg>
        <pc:picChg chg="del">
          <ac:chgData name="SHADIH HUSSEIN KHALLL QUDAIH" userId="c61c99c5-8879-40d4-ae6d-588650192bed" providerId="ADAL" clId="{C3879BB3-3882-43E0-B907-42394D4AAFED}" dt="2025-01-31T06:58:35.002" v="75" actId="478"/>
          <ac:picMkLst>
            <pc:docMk/>
            <pc:sldMk cId="926328561" sldId="11610"/>
            <ac:picMk id="9" creationId="{84280E97-C5FF-3053-7AE2-FE2D526488F7}"/>
          </ac:picMkLst>
        </pc:picChg>
        <pc:picChg chg="del">
          <ac:chgData name="SHADIH HUSSEIN KHALLL QUDAIH" userId="c61c99c5-8879-40d4-ae6d-588650192bed" providerId="ADAL" clId="{C3879BB3-3882-43E0-B907-42394D4AAFED}" dt="2025-01-31T06:58:35.921" v="76" actId="478"/>
          <ac:picMkLst>
            <pc:docMk/>
            <pc:sldMk cId="926328561" sldId="11610"/>
            <ac:picMk id="12" creationId="{46A28E4C-3E0B-6C20-5B30-18DCA1A99C1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FA948-770C-CF65-AF5C-4EE009438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2156D9-9DE4-9FAA-088A-956E2753C046}"/>
              </a:ext>
            </a:extLst>
          </p:cNvPr>
          <p:cNvSpPr txBox="1"/>
          <p:nvPr/>
        </p:nvSpPr>
        <p:spPr>
          <a:xfrm>
            <a:off x="-1013633" y="1926890"/>
            <a:ext cx="9519199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br>
              <a:rPr lang="ar-AE" dirty="0"/>
            </a:br>
            <a:r>
              <a:rPr lang="en-US" dirty="0">
                <a:solidFill>
                  <a:srgbClr val="1888CA"/>
                </a:solidFill>
                <a:latin typeface="Roboto" panose="02000000000000000000" pitchFamily="2" charset="0"/>
              </a:rPr>
              <a:t> </a:t>
            </a:r>
            <a:r>
              <a:rPr lang="ar-AE" b="1" dirty="0">
                <a:solidFill>
                  <a:srgbClr val="1888CA"/>
                </a:solidFill>
                <a:latin typeface="Roboto" panose="02000000000000000000" pitchFamily="2" charset="0"/>
              </a:rPr>
              <a:t>ان يتعرف </a:t>
            </a:r>
            <a:r>
              <a:rPr lang="ar-AE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الطالب من خلال الصورة علي القهوة الاسبرسو </a:t>
            </a:r>
            <a:endParaRPr lang="en-AE" b="1" dirty="0"/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2BEDA0C9-7FF7-0F0E-E9A1-5B60E1DB5DF2}"/>
              </a:ext>
            </a:extLst>
          </p:cNvPr>
          <p:cNvSpPr txBox="1"/>
          <p:nvPr/>
        </p:nvSpPr>
        <p:spPr>
          <a:xfrm>
            <a:off x="4339083" y="5410341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قهوة اسبرسو  </a:t>
            </a:r>
          </a:p>
        </p:txBody>
      </p:sp>
      <p:sp>
        <p:nvSpPr>
          <p:cNvPr id="5" name="AutoShape 4" descr="6.5HP آلة رش زراعية تعمل بالبنزين/ عربة رش قوية للبساتين 160L - الصين مرشة  كهربائية متحركة، ومكبس مرشة المحرك، ومرشة كهربائية مدفوعة، ومرشات حديقة  زراعية، ومرشة تعمل بسيارات، مرشة، مرشة الحديقة، طاقة">
            <a:extLst>
              <a:ext uri="{FF2B5EF4-FFF2-40B4-BE49-F238E27FC236}">
                <a16:creationId xmlns:a16="http://schemas.microsoft.com/office/drawing/2014/main" id="{C0D1AA51-5021-ADA6-BC37-4420359407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8852" y="3261852"/>
            <a:ext cx="319548" cy="31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41BF151-D2DD-5936-1878-EB9A31E347A1}"/>
              </a:ext>
            </a:extLst>
          </p:cNvPr>
          <p:cNvGraphicFramePr>
            <a:graphicFrameLocks noGrp="1"/>
          </p:cNvGraphicFramePr>
          <p:nvPr/>
        </p:nvGraphicFramePr>
        <p:xfrm>
          <a:off x="597408" y="945457"/>
          <a:ext cx="1130198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541">
                  <a:extLst>
                    <a:ext uri="{9D8B030D-6E8A-4147-A177-3AD203B41FA5}">
                      <a16:colId xmlns:a16="http://schemas.microsoft.com/office/drawing/2014/main" val="2033597592"/>
                    </a:ext>
                  </a:extLst>
                </a:gridCol>
                <a:gridCol w="2824117">
                  <a:extLst>
                    <a:ext uri="{9D8B030D-6E8A-4147-A177-3AD203B41FA5}">
                      <a16:colId xmlns:a16="http://schemas.microsoft.com/office/drawing/2014/main" val="4023820678"/>
                    </a:ext>
                  </a:extLst>
                </a:gridCol>
                <a:gridCol w="2323070">
                  <a:extLst>
                    <a:ext uri="{9D8B030D-6E8A-4147-A177-3AD203B41FA5}">
                      <a16:colId xmlns:a16="http://schemas.microsoft.com/office/drawing/2014/main" val="1217627896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3183046874"/>
                    </a:ext>
                  </a:extLst>
                </a:gridCol>
              </a:tblGrid>
              <a:tr h="221200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379807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يفرق بين إعداد القهوة باستخدام ماكينة الاسبريسو والطريقة اليدوية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endParaRPr lang="ar-AE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يفرق بين إعداد القهوة باستخدام ماكينة الاسبريسو والطريقة اليدوية</a:t>
                      </a:r>
                    </a:p>
                    <a:p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7: يعد القهوة باستخدام ماكينة القهوة والطرق اليدويه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b="1" dirty="0"/>
                        <a:t>الوحدة: يُحضّر مختلف أنواع مشروبات القهوة</a:t>
                      </a: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402779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3EDD9E8-9DE8-185C-1702-0129ABE8E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901" y="2624074"/>
            <a:ext cx="3369332" cy="253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28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A2483-4C94-02A2-D514-920D7902A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7A523C-1D0D-9C23-2919-1E35232CBFC7}"/>
              </a:ext>
            </a:extLst>
          </p:cNvPr>
          <p:cNvSpPr txBox="1"/>
          <p:nvPr/>
        </p:nvSpPr>
        <p:spPr>
          <a:xfrm>
            <a:off x="-1013633" y="1926890"/>
            <a:ext cx="9519199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br>
              <a:rPr lang="ar-AE" dirty="0"/>
            </a:br>
            <a:r>
              <a:rPr lang="en-US" dirty="0">
                <a:solidFill>
                  <a:srgbClr val="1888CA"/>
                </a:solidFill>
                <a:latin typeface="Roboto" panose="02000000000000000000" pitchFamily="2" charset="0"/>
              </a:rPr>
              <a:t> </a:t>
            </a:r>
            <a:r>
              <a:rPr lang="ar-AE" b="1" dirty="0">
                <a:solidFill>
                  <a:srgbClr val="1888CA"/>
                </a:solidFill>
                <a:latin typeface="Roboto" panose="02000000000000000000" pitchFamily="2" charset="0"/>
              </a:rPr>
              <a:t>ان يتعرف </a:t>
            </a:r>
            <a:r>
              <a:rPr lang="ar-AE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الطالب من خلال الصورة علي مكينة تحضير القهوة الاسبرسو </a:t>
            </a:r>
            <a:endParaRPr lang="en-AE" b="1" dirty="0"/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841A4286-82EC-2B0D-46B6-359668A07D6C}"/>
              </a:ext>
            </a:extLst>
          </p:cNvPr>
          <p:cNvSpPr txBox="1"/>
          <p:nvPr/>
        </p:nvSpPr>
        <p:spPr>
          <a:xfrm>
            <a:off x="1974835" y="5558601"/>
            <a:ext cx="1464817" cy="1015661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مكينة تحضير القهوة اسبرسو بالمكينة  </a:t>
            </a:r>
          </a:p>
        </p:txBody>
      </p:sp>
      <p:sp>
        <p:nvSpPr>
          <p:cNvPr id="5" name="AutoShape 4" descr="6.5HP آلة رش زراعية تعمل بالبنزين/ عربة رش قوية للبساتين 160L - الصين مرشة  كهربائية متحركة، ومكبس مرشة المحرك، ومرشة كهربائية مدفوعة، ومرشات حديقة  زراعية، ومرشة تعمل بسيارات، مرشة، مرشة الحديقة، طاقة">
            <a:extLst>
              <a:ext uri="{FF2B5EF4-FFF2-40B4-BE49-F238E27FC236}">
                <a16:creationId xmlns:a16="http://schemas.microsoft.com/office/drawing/2014/main" id="{59851E58-7EAD-E221-59CA-69F413AC13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8852" y="3261852"/>
            <a:ext cx="319548" cy="31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8B584F2-24F4-96F5-0A8F-26F793D6F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713873"/>
              </p:ext>
            </p:extLst>
          </p:nvPr>
        </p:nvGraphicFramePr>
        <p:xfrm>
          <a:off x="597408" y="945457"/>
          <a:ext cx="1130198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541">
                  <a:extLst>
                    <a:ext uri="{9D8B030D-6E8A-4147-A177-3AD203B41FA5}">
                      <a16:colId xmlns:a16="http://schemas.microsoft.com/office/drawing/2014/main" val="2033597592"/>
                    </a:ext>
                  </a:extLst>
                </a:gridCol>
                <a:gridCol w="2824117">
                  <a:extLst>
                    <a:ext uri="{9D8B030D-6E8A-4147-A177-3AD203B41FA5}">
                      <a16:colId xmlns:a16="http://schemas.microsoft.com/office/drawing/2014/main" val="4023820678"/>
                    </a:ext>
                  </a:extLst>
                </a:gridCol>
                <a:gridCol w="2323070">
                  <a:extLst>
                    <a:ext uri="{9D8B030D-6E8A-4147-A177-3AD203B41FA5}">
                      <a16:colId xmlns:a16="http://schemas.microsoft.com/office/drawing/2014/main" val="1217627896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3183046874"/>
                    </a:ext>
                  </a:extLst>
                </a:gridCol>
              </a:tblGrid>
              <a:tr h="221200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379807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يفرق بين إعداد القهوة باستخدام ماكينة الاسبريسو والطريقة اليدوية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endParaRPr lang="ar-AE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يفرق بين إعداد القهوة باستخدام ماكينة الاسبريسو والطريقة اليدوية</a:t>
                      </a:r>
                    </a:p>
                    <a:p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7: يعد القهوة باستخدام ماكينة القهوة والطرق اليدويه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b="1" dirty="0"/>
                        <a:t>الوحدة: يُحضّر مختلف أنواع مشروبات القهوة</a:t>
                      </a: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402779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66D99A9-D032-0704-6575-552C98171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922" y="2859334"/>
            <a:ext cx="3313978" cy="24913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37CAF0-0FFB-4A2F-32D9-9A25E44E4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2921000"/>
            <a:ext cx="3427338" cy="2429686"/>
          </a:xfrm>
          <a:prstGeom prst="rect">
            <a:avLst/>
          </a:prstGeom>
        </p:spPr>
      </p:pic>
      <p:sp>
        <p:nvSpPr>
          <p:cNvPr id="13" name="مربع نص 27">
            <a:extLst>
              <a:ext uri="{FF2B5EF4-FFF2-40B4-BE49-F238E27FC236}">
                <a16:creationId xmlns:a16="http://schemas.microsoft.com/office/drawing/2014/main" id="{068F7FBC-47E2-761E-7EDE-45B7844AF887}"/>
              </a:ext>
            </a:extLst>
          </p:cNvPr>
          <p:cNvSpPr txBox="1"/>
          <p:nvPr/>
        </p:nvSpPr>
        <p:spPr>
          <a:xfrm>
            <a:off x="9333310" y="5558601"/>
            <a:ext cx="1464817" cy="70788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تحضير قهوة اسبرسو يدوي </a:t>
            </a:r>
          </a:p>
        </p:txBody>
      </p:sp>
    </p:spTree>
    <p:extLst>
      <p:ext uri="{BB962C8B-B14F-4D97-AF65-F5344CB8AC3E}">
        <p14:creationId xmlns:p14="http://schemas.microsoft.com/office/powerpoint/2010/main" val="228076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DB475-6FEF-108D-8136-0A2E058FE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3A825B-BB1D-31F1-838B-F8457B52935B}"/>
              </a:ext>
            </a:extLst>
          </p:cNvPr>
          <p:cNvSpPr txBox="1"/>
          <p:nvPr/>
        </p:nvSpPr>
        <p:spPr>
          <a:xfrm>
            <a:off x="597408" y="2041740"/>
            <a:ext cx="9519199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br>
              <a:rPr lang="ar-AE" dirty="0"/>
            </a:br>
            <a:r>
              <a:rPr lang="en-US" dirty="0">
                <a:solidFill>
                  <a:srgbClr val="1888CA"/>
                </a:solidFill>
                <a:latin typeface="Roboto" panose="02000000000000000000" pitchFamily="2" charset="0"/>
              </a:rPr>
              <a:t> </a:t>
            </a:r>
            <a:r>
              <a:rPr lang="ar-AE" b="1" dirty="0">
                <a:solidFill>
                  <a:srgbClr val="1888CA"/>
                </a:solidFill>
                <a:latin typeface="Roboto" panose="02000000000000000000" pitchFamily="2" charset="0"/>
              </a:rPr>
              <a:t>ان يشير </a:t>
            </a:r>
            <a:r>
              <a:rPr lang="ar-AE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الطالب من خلال الصورة مكينة تحضير القهوة الاسبرسو وطريقة التحضير اليدوية</a:t>
            </a:r>
            <a:endParaRPr lang="en-AE" b="1" dirty="0"/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B6A0F0A4-D0C4-D647-9AE6-0402DDBDCCC8}"/>
              </a:ext>
            </a:extLst>
          </p:cNvPr>
          <p:cNvSpPr txBox="1"/>
          <p:nvPr/>
        </p:nvSpPr>
        <p:spPr>
          <a:xfrm>
            <a:off x="1497507" y="5779564"/>
            <a:ext cx="1464817" cy="70788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مكينة تحضير القهوة اسبرسو </a:t>
            </a:r>
          </a:p>
        </p:txBody>
      </p:sp>
      <p:sp>
        <p:nvSpPr>
          <p:cNvPr id="5" name="AutoShape 4" descr="6.5HP آلة رش زراعية تعمل بالبنزين/ عربة رش قوية للبساتين 160L - الصين مرشة  كهربائية متحركة، ومكبس مرشة المحرك، ومرشة كهربائية مدفوعة، ومرشات حديقة  زراعية، ومرشة تعمل بسيارات، مرشة، مرشة الحديقة، طاقة">
            <a:extLst>
              <a:ext uri="{FF2B5EF4-FFF2-40B4-BE49-F238E27FC236}">
                <a16:creationId xmlns:a16="http://schemas.microsoft.com/office/drawing/2014/main" id="{09ADDEEC-F814-F7D8-A942-793D9EDD48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8852" y="3261852"/>
            <a:ext cx="319548" cy="31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D6D655-87EE-B5D6-16D2-ED96F0619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801" y="2757348"/>
            <a:ext cx="4062338" cy="2612974"/>
          </a:xfrm>
          <a:prstGeom prst="rect">
            <a:avLst/>
          </a:prstGeom>
        </p:spPr>
      </p:pic>
      <p:sp>
        <p:nvSpPr>
          <p:cNvPr id="13" name="مربع نص 27">
            <a:extLst>
              <a:ext uri="{FF2B5EF4-FFF2-40B4-BE49-F238E27FC236}">
                <a16:creationId xmlns:a16="http://schemas.microsoft.com/office/drawing/2014/main" id="{C33366F2-6E57-898A-0B95-53BC663522AE}"/>
              </a:ext>
            </a:extLst>
          </p:cNvPr>
          <p:cNvSpPr txBox="1"/>
          <p:nvPr/>
        </p:nvSpPr>
        <p:spPr>
          <a:xfrm>
            <a:off x="9333310" y="5558601"/>
            <a:ext cx="1464817" cy="70788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تحضير قهوة اسبرسو يدوي </a:t>
            </a:r>
          </a:p>
        </p:txBody>
      </p:sp>
      <p:pic>
        <p:nvPicPr>
          <p:cNvPr id="1026" name="Picture 2" descr="طريقة تحضير الاسبريسو">
            <a:extLst>
              <a:ext uri="{FF2B5EF4-FFF2-40B4-BE49-F238E27FC236}">
                <a16:creationId xmlns:a16="http://schemas.microsoft.com/office/drawing/2014/main" id="{B2FCB4FD-39EE-9D16-B971-A76BDF953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8" y="3022532"/>
            <a:ext cx="3807911" cy="253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2EB06CB-4919-4892-19D6-500DB4315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220139"/>
              </p:ext>
            </p:extLst>
          </p:nvPr>
        </p:nvGraphicFramePr>
        <p:xfrm>
          <a:off x="597408" y="945457"/>
          <a:ext cx="1130198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541">
                  <a:extLst>
                    <a:ext uri="{9D8B030D-6E8A-4147-A177-3AD203B41FA5}">
                      <a16:colId xmlns:a16="http://schemas.microsoft.com/office/drawing/2014/main" val="2033597592"/>
                    </a:ext>
                  </a:extLst>
                </a:gridCol>
                <a:gridCol w="2824117">
                  <a:extLst>
                    <a:ext uri="{9D8B030D-6E8A-4147-A177-3AD203B41FA5}">
                      <a16:colId xmlns:a16="http://schemas.microsoft.com/office/drawing/2014/main" val="4023820678"/>
                    </a:ext>
                  </a:extLst>
                </a:gridCol>
                <a:gridCol w="2323070">
                  <a:extLst>
                    <a:ext uri="{9D8B030D-6E8A-4147-A177-3AD203B41FA5}">
                      <a16:colId xmlns:a16="http://schemas.microsoft.com/office/drawing/2014/main" val="1217627896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3183046874"/>
                    </a:ext>
                  </a:extLst>
                </a:gridCol>
              </a:tblGrid>
              <a:tr h="221200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379807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يفرق بين إعداد القهوة باستخدام ماكينة الاسبريسو والطريقة اليدوية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endParaRPr lang="ar-AE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يفرق بين إعداد القهوة باستخدام ماكينة الاسبريسو والطريقة اليدوية</a:t>
                      </a:r>
                    </a:p>
                    <a:p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7: يعد القهوة باستخدام ماكينة القهوة والطرق اليدويه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b="1" dirty="0"/>
                        <a:t>الوحدة: يُحضّر مختلف أنواع مشروبات القهوة</a:t>
                      </a: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4027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037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CCD31-225F-1DCE-1807-47F5AD699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A778E4-1E61-547E-207E-2C0590E00D96}"/>
              </a:ext>
            </a:extLst>
          </p:cNvPr>
          <p:cNvSpPr txBox="1"/>
          <p:nvPr/>
        </p:nvSpPr>
        <p:spPr>
          <a:xfrm>
            <a:off x="-329885" y="1738538"/>
            <a:ext cx="9519199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br>
              <a:rPr lang="ar-AE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  <a:latin typeface="Roboto" panose="02000000000000000000" pitchFamily="2" charset="0"/>
              </a:rPr>
              <a:t> </a:t>
            </a:r>
            <a:r>
              <a:rPr lang="ar-AE" b="1" dirty="0">
                <a:solidFill>
                  <a:srgbClr val="0070C0"/>
                </a:solidFill>
                <a:latin typeface="Roboto" panose="02000000000000000000" pitchFamily="2" charset="0"/>
              </a:rPr>
              <a:t>ان يشاهد الطالب فيدو </a:t>
            </a:r>
            <a:r>
              <a:rPr lang="ar-AE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استعرض</a:t>
            </a:r>
            <a:r>
              <a:rPr lang="ar-AE" b="1" dirty="0">
                <a:solidFill>
                  <a:srgbClr val="0070C0"/>
                </a:solidFill>
                <a:latin typeface="Roboto" panose="02000000000000000000" pitchFamily="2" charset="0"/>
              </a:rPr>
              <a:t> اعداد القهوة اسبرسو من خلال المكينة </a:t>
            </a:r>
            <a:endParaRPr lang="en-AE" b="1" dirty="0">
              <a:solidFill>
                <a:srgbClr val="0070C0"/>
              </a:solidFill>
            </a:endParaRPr>
          </a:p>
        </p:txBody>
      </p:sp>
      <p:sp>
        <p:nvSpPr>
          <p:cNvPr id="5" name="AutoShape 4" descr="6.5HP آلة رش زراعية تعمل بالبنزين/ عربة رش قوية للبساتين 160L - الصين مرشة  كهربائية متحركة، ومكبس مرشة المحرك، ومرشة كهربائية مدفوعة، ومرشات حديقة  زراعية، ومرشة تعمل بسيارات، مرشة، مرشة الحديقة، طاقة">
            <a:extLst>
              <a:ext uri="{FF2B5EF4-FFF2-40B4-BE49-F238E27FC236}">
                <a16:creationId xmlns:a16="http://schemas.microsoft.com/office/drawing/2014/main" id="{BDC91B82-85D4-6623-1941-A375AED222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8852" y="3261852"/>
            <a:ext cx="319548" cy="31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5DAD80-5DBC-E617-5B9F-0FA598153E36}"/>
              </a:ext>
            </a:extLst>
          </p:cNvPr>
          <p:cNvSpPr txBox="1"/>
          <p:nvPr/>
        </p:nvSpPr>
        <p:spPr>
          <a:xfrm>
            <a:off x="3575050" y="3396734"/>
            <a:ext cx="62611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/>
              <a:t>https://youtu.be/24g9Ff8OQik?si=-PPJ9RXCalUpUPDh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4FD88F7-1AD7-BB57-5C69-F6C32F13F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40387"/>
              </p:ext>
            </p:extLst>
          </p:nvPr>
        </p:nvGraphicFramePr>
        <p:xfrm>
          <a:off x="597408" y="726673"/>
          <a:ext cx="1130198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541">
                  <a:extLst>
                    <a:ext uri="{9D8B030D-6E8A-4147-A177-3AD203B41FA5}">
                      <a16:colId xmlns:a16="http://schemas.microsoft.com/office/drawing/2014/main" val="2033597592"/>
                    </a:ext>
                  </a:extLst>
                </a:gridCol>
                <a:gridCol w="2824117">
                  <a:extLst>
                    <a:ext uri="{9D8B030D-6E8A-4147-A177-3AD203B41FA5}">
                      <a16:colId xmlns:a16="http://schemas.microsoft.com/office/drawing/2014/main" val="4023820678"/>
                    </a:ext>
                  </a:extLst>
                </a:gridCol>
                <a:gridCol w="2323070">
                  <a:extLst>
                    <a:ext uri="{9D8B030D-6E8A-4147-A177-3AD203B41FA5}">
                      <a16:colId xmlns:a16="http://schemas.microsoft.com/office/drawing/2014/main" val="1217627896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3183046874"/>
                    </a:ext>
                  </a:extLst>
                </a:gridCol>
              </a:tblGrid>
              <a:tr h="221200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379807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يفرق بين إعداد القهوة باستخدام ماكينة الاسبريسو والطريقة اليدوية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endParaRPr lang="ar-AE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يفرق بين إعداد القهوة باستخدام ماكينة الاسبريسو والطريقة اليدوية</a:t>
                      </a:r>
                    </a:p>
                    <a:p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7: يعد القهوة باستخدام ماكينة القهوة والطرق اليدويه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b="1" dirty="0"/>
                        <a:t>الوحدة: يُحضّر مختلف أنواع مشروبات القهوة</a:t>
                      </a: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4027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894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6636A-81C9-3992-5B37-A9375834F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6.5HP آلة رش زراعية تعمل بالبنزين/ عربة رش قوية للبساتين 160L - الصين مرشة  كهربائية متحركة، ومكبس مرشة المحرك، ومرشة كهربائية مدفوعة، ومرشات حديقة  زراعية، ومرشة تعمل بسيارات، مرشة، مرشة الحديقة، طاقة">
            <a:extLst>
              <a:ext uri="{FF2B5EF4-FFF2-40B4-BE49-F238E27FC236}">
                <a16:creationId xmlns:a16="http://schemas.microsoft.com/office/drawing/2014/main" id="{A42F3D36-1DA2-63E6-F749-E5B390B20E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8852" y="3261852"/>
            <a:ext cx="319548" cy="31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B8F9AC-6844-0C7E-C969-55AA6EC00830}"/>
              </a:ext>
            </a:extLst>
          </p:cNvPr>
          <p:cNvSpPr txBox="1"/>
          <p:nvPr/>
        </p:nvSpPr>
        <p:spPr>
          <a:xfrm>
            <a:off x="3651250" y="3396734"/>
            <a:ext cx="62611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/>
              <a:t>https://youtu.be/1Fz7WI84dQI?si=3RZXFIz5XY5eEb4y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C4A5DD-BDB5-EEA9-2774-8E431CF9A725}"/>
              </a:ext>
            </a:extLst>
          </p:cNvPr>
          <p:cNvSpPr txBox="1"/>
          <p:nvPr/>
        </p:nvSpPr>
        <p:spPr>
          <a:xfrm>
            <a:off x="3048000" y="2034478"/>
            <a:ext cx="609600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br>
              <a:rPr lang="ar-AE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  <a:latin typeface="Roboto" panose="02000000000000000000" pitchFamily="2" charset="0"/>
              </a:rPr>
              <a:t> </a:t>
            </a:r>
            <a:r>
              <a:rPr lang="ar-AE" b="1" dirty="0">
                <a:solidFill>
                  <a:srgbClr val="0070C0"/>
                </a:solidFill>
                <a:latin typeface="Roboto" panose="02000000000000000000" pitchFamily="2" charset="0"/>
              </a:rPr>
              <a:t>ان يشاهد الطالب فيدو </a:t>
            </a:r>
            <a:r>
              <a:rPr lang="ar-AE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استعرض</a:t>
            </a:r>
            <a:r>
              <a:rPr lang="ar-AE" b="1" dirty="0">
                <a:solidFill>
                  <a:srgbClr val="0070C0"/>
                </a:solidFill>
                <a:latin typeface="Roboto" panose="02000000000000000000" pitchFamily="2" charset="0"/>
              </a:rPr>
              <a:t> اعداد القهوة اسبرسو بطريقة يدوي </a:t>
            </a:r>
            <a:endParaRPr lang="en-AE" b="1" dirty="0">
              <a:solidFill>
                <a:srgbClr val="0070C0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74898DE-0085-A703-A7D8-88444FF54C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418228"/>
              </p:ext>
            </p:extLst>
          </p:nvPr>
        </p:nvGraphicFramePr>
        <p:xfrm>
          <a:off x="724408" y="754318"/>
          <a:ext cx="1130198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541">
                  <a:extLst>
                    <a:ext uri="{9D8B030D-6E8A-4147-A177-3AD203B41FA5}">
                      <a16:colId xmlns:a16="http://schemas.microsoft.com/office/drawing/2014/main" val="2033597592"/>
                    </a:ext>
                  </a:extLst>
                </a:gridCol>
                <a:gridCol w="2824117">
                  <a:extLst>
                    <a:ext uri="{9D8B030D-6E8A-4147-A177-3AD203B41FA5}">
                      <a16:colId xmlns:a16="http://schemas.microsoft.com/office/drawing/2014/main" val="4023820678"/>
                    </a:ext>
                  </a:extLst>
                </a:gridCol>
                <a:gridCol w="2323070">
                  <a:extLst>
                    <a:ext uri="{9D8B030D-6E8A-4147-A177-3AD203B41FA5}">
                      <a16:colId xmlns:a16="http://schemas.microsoft.com/office/drawing/2014/main" val="1217627896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3183046874"/>
                    </a:ext>
                  </a:extLst>
                </a:gridCol>
              </a:tblGrid>
              <a:tr h="221200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379807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يفرق بين إعداد القهوة باستخدام ماكينة الاسبريسو والطريقة اليدوية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endParaRPr lang="ar-AE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يفرق بين إعداد القهوة باستخدام ماكينة الاسبريسو والطريقة اليدوية</a:t>
                      </a:r>
                    </a:p>
                    <a:p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7: يعد القهوة باستخدام ماكينة القهوة والطرق اليدويه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b="1" dirty="0"/>
                        <a:t>الوحدة: يُحضّر مختلف أنواع مشروبات القهوة</a:t>
                      </a: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4027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29290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330</Words>
  <Application>Microsoft Office PowerPoint</Application>
  <PresentationFormat>Widescreen</PresentationFormat>
  <Paragraphs>67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Roboto</vt:lpstr>
      <vt:lpstr>Sakkal Majalla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18</cp:revision>
  <dcterms:created xsi:type="dcterms:W3CDTF">2024-07-11T12:32:29Z</dcterms:created>
  <dcterms:modified xsi:type="dcterms:W3CDTF">2025-01-31T06:59:48Z</dcterms:modified>
</cp:coreProperties>
</file>