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7674-0C25-4C4F-AC4F-16162358684D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6638-172C-4FE6-98B6-87794EE94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47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7674-0C25-4C4F-AC4F-16162358684D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6638-172C-4FE6-98B6-87794EE94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21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7674-0C25-4C4F-AC4F-16162358684D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6638-172C-4FE6-98B6-87794EE94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561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7674-0C25-4C4F-AC4F-16162358684D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6638-172C-4FE6-98B6-87794EE94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41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7674-0C25-4C4F-AC4F-16162358684D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6638-172C-4FE6-98B6-87794EE94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199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7674-0C25-4C4F-AC4F-16162358684D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6638-172C-4FE6-98B6-87794EE94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4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7674-0C25-4C4F-AC4F-16162358684D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6638-172C-4FE6-98B6-87794EE94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420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7674-0C25-4C4F-AC4F-16162358684D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6638-172C-4FE6-98B6-87794EE94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22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7674-0C25-4C4F-AC4F-16162358684D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6638-172C-4FE6-98B6-87794EE94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654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7674-0C25-4C4F-AC4F-16162358684D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6638-172C-4FE6-98B6-87794EE94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10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7674-0C25-4C4F-AC4F-16162358684D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A6638-172C-4FE6-98B6-87794EE94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35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87674-0C25-4C4F-AC4F-16162358684D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A6638-172C-4FE6-98B6-87794EE949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92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AE" sz="2800" b="1" dirty="0" smtClean="0"/>
              <a:t>الدرس </a:t>
            </a:r>
            <a:r>
              <a:rPr lang="ar-AE" sz="2800" b="1" dirty="0"/>
              <a:t>رقم 7: يعد القهوة باستخدام ماكينة القهوة والطرق اليدويه</a:t>
            </a:r>
            <a:r>
              <a:rPr lang="ar-AE" b="1" dirty="0"/>
              <a:t/>
            </a:r>
            <a:br>
              <a:rPr lang="ar-AE" b="1" dirty="0"/>
            </a:b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364" y="2118945"/>
            <a:ext cx="2554028" cy="2818301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5961" y="2012462"/>
            <a:ext cx="2919046" cy="299915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49409" y="2021254"/>
            <a:ext cx="2513134" cy="2823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199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CB4FB5FCCD7F24F998A288886606162" ma:contentTypeVersion="15" ma:contentTypeDescription="Create a new document." ma:contentTypeScope="" ma:versionID="ee23d278cefdbe1aa6ecee920c384796">
  <xsd:schema xmlns:xsd="http://www.w3.org/2001/XMLSchema" xmlns:xs="http://www.w3.org/2001/XMLSchema" xmlns:p="http://schemas.microsoft.com/office/2006/metadata/properties" xmlns:ns3="9493b074-518b-4627-a120-8386191e708f" xmlns:ns4="7c400d61-aca8-43d5-baa6-4abb1ed50a9d" targetNamespace="http://schemas.microsoft.com/office/2006/metadata/properties" ma:root="true" ma:fieldsID="256eb20564f0e470ebc9f36882d5cad4" ns3:_="" ns4:_="">
    <xsd:import namespace="9493b074-518b-4627-a120-8386191e708f"/>
    <xsd:import namespace="7c400d61-aca8-43d5-baa6-4abb1ed50a9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SearchProperties" minOccurs="0"/>
                <xsd:element ref="ns4:_activity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ObjectDetectorVersion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93b074-518b-4627-a120-8386191e708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400d61-aca8-43d5-baa6-4abb1ed50a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7" nillable="true" ma:displayName="_activity" ma:hidden="true" ma:internalName="_activity">
      <xsd:simpleType>
        <xsd:restriction base="dms:Note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c400d61-aca8-43d5-baa6-4abb1ed50a9d" xsi:nil="true"/>
  </documentManagement>
</p:properties>
</file>

<file path=customXml/itemProps1.xml><?xml version="1.0" encoding="utf-8"?>
<ds:datastoreItem xmlns:ds="http://schemas.openxmlformats.org/officeDocument/2006/customXml" ds:itemID="{E34271DA-6F40-4E8B-B7EE-653211301E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93b074-518b-4627-a120-8386191e708f"/>
    <ds:schemaRef ds:uri="7c400d61-aca8-43d5-baa6-4abb1ed50a9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7EA7ECC-CBBD-40F5-AFF9-35BD6A4634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16905D0-A7F4-41CE-BD5B-12EBA5752671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7c400d61-aca8-43d5-baa6-4abb1ed50a9d"/>
    <ds:schemaRef ds:uri="http://purl.org/dc/elements/1.1/"/>
    <ds:schemaRef ds:uri="http://schemas.microsoft.com/office/infopath/2007/PartnerControls"/>
    <ds:schemaRef ds:uri="9493b074-518b-4627-a120-8386191e708f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الدرس رقم 7: يعد القهوة باستخدام ماكينة القهوة والطرق اليدويه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الدرس رقم 7: يعد القهوة باستخدام ماكينة القهوة والطرق اليدويه </dc:title>
  <dc:creator>ALIA ALI DEHAIMAN ALAHBABI</dc:creator>
  <cp:lastModifiedBy>ALIA ALI DEHAIMAN ALAHBABI</cp:lastModifiedBy>
  <cp:revision>1</cp:revision>
  <dcterms:created xsi:type="dcterms:W3CDTF">2025-01-29T05:58:56Z</dcterms:created>
  <dcterms:modified xsi:type="dcterms:W3CDTF">2025-01-29T06:01:26Z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0x010100CCB4FB5FCCD7F24F998A288886606162</vt:lpwstr>
  </property>
</Properties>
</file>