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5" r:id="rId2"/>
    <p:sldId id="1160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A03F8CD9-6E88-41EB-B1B7-DF46613862F8}"/>
    <pc:docChg chg="custSel modSld">
      <pc:chgData name="SHADIH HUSSEIN KHALLL QUDAIH" userId="c61c99c5-8879-40d4-ae6d-588650192bed" providerId="ADAL" clId="{A03F8CD9-6E88-41EB-B1B7-DF46613862F8}" dt="2025-01-28T03:13:31.041" v="14" actId="478"/>
      <pc:docMkLst>
        <pc:docMk/>
      </pc:docMkLst>
      <pc:sldChg chg="addSp delSp modSp mod">
        <pc:chgData name="SHADIH HUSSEIN KHALLL QUDAIH" userId="c61c99c5-8879-40d4-ae6d-588650192bed" providerId="ADAL" clId="{A03F8CD9-6E88-41EB-B1B7-DF46613862F8}" dt="2025-01-28T03:13:31.041" v="14" actId="478"/>
        <pc:sldMkLst>
          <pc:docMk/>
          <pc:sldMk cId="3084894168" sldId="11607"/>
        </pc:sldMkLst>
        <pc:spChg chg="mod">
          <ac:chgData name="SHADIH HUSSEIN KHALLL QUDAIH" userId="c61c99c5-8879-40d4-ae6d-588650192bed" providerId="ADAL" clId="{A03F8CD9-6E88-41EB-B1B7-DF46613862F8}" dt="2025-01-28T03:10:55.003" v="1"/>
          <ac:spMkLst>
            <pc:docMk/>
            <pc:sldMk cId="3084894168" sldId="11607"/>
            <ac:spMk id="9" creationId="{B3500AFC-7C95-22B3-E578-B2D41D6BECEA}"/>
          </ac:spMkLst>
        </pc:spChg>
        <pc:spChg chg="add del mod">
          <ac:chgData name="SHADIH HUSSEIN KHALLL QUDAIH" userId="c61c99c5-8879-40d4-ae6d-588650192bed" providerId="ADAL" clId="{A03F8CD9-6E88-41EB-B1B7-DF46613862F8}" dt="2025-01-28T03:13:31.041" v="14" actId="478"/>
          <ac:spMkLst>
            <pc:docMk/>
            <pc:sldMk cId="3084894168" sldId="11607"/>
            <ac:spMk id="13" creationId="{BDFF1A0B-0B44-BB39-3B55-B2693F4F7E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A2483-4C94-02A2-D514-920D7902A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7A523C-1D0D-9C23-2919-1E35232CBFC7}"/>
              </a:ext>
            </a:extLst>
          </p:cNvPr>
          <p:cNvSpPr txBox="1"/>
          <p:nvPr/>
        </p:nvSpPr>
        <p:spPr>
          <a:xfrm>
            <a:off x="-1013633" y="1926890"/>
            <a:ext cx="9519199" cy="7694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4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24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مكينة تحضير القهوة </a:t>
            </a:r>
            <a:endParaRPr lang="en-AE" sz="24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841A4286-82EC-2B0D-46B6-359668A07D6C}"/>
              </a:ext>
            </a:extLst>
          </p:cNvPr>
          <p:cNvSpPr txBox="1"/>
          <p:nvPr/>
        </p:nvSpPr>
        <p:spPr>
          <a:xfrm>
            <a:off x="8093271" y="5698032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مكينة تحضير القهوة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70B22F5F-CB49-B59A-2760-D49A44D1D056}"/>
              </a:ext>
            </a:extLst>
          </p:cNvPr>
          <p:cNvSpPr txBox="1"/>
          <p:nvPr/>
        </p:nvSpPr>
        <p:spPr>
          <a:xfrm>
            <a:off x="1567898" y="559877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مكيرويف </a:t>
            </a: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59851E58-7EAD-E221-59CA-69F413AC13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8B584F2-24F4-96F5-0A8F-26F793D6F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05638"/>
              </p:ext>
            </p:extLst>
          </p:nvPr>
        </p:nvGraphicFramePr>
        <p:xfrm>
          <a:off x="550672" y="1062320"/>
          <a:ext cx="1130198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يقوم بعملية تهيئة الماكينة وضبط درجة الحرارة المناسبة</a:t>
                      </a:r>
                    </a:p>
                    <a:p>
                      <a:br>
                        <a:rPr lang="ar-AE" sz="1400" dirty="0"/>
                      </a:br>
                      <a:endParaRPr lang="ar-AE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يختار آلة القهوة المناسبة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6: يختار ألة القهوة المناسبة وتهيئة ماكينة القهوة وضبط الحرارة المناسبة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DD89F8-6D39-DD2B-AF98-950C7A6EB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1807" y="2980924"/>
            <a:ext cx="3127519" cy="24325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16828C-6148-6160-D7BC-85B090C15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98" y="2795591"/>
            <a:ext cx="3133616" cy="24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76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CCD31-225F-1DCE-1807-47F5AD699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A778E4-1E61-547E-207E-2C0590E00D96}"/>
              </a:ext>
            </a:extLst>
          </p:cNvPr>
          <p:cNvSpPr txBox="1"/>
          <p:nvPr/>
        </p:nvSpPr>
        <p:spPr>
          <a:xfrm>
            <a:off x="-329885" y="1738538"/>
            <a:ext cx="9519199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  <a:latin typeface="Roboto" panose="02000000000000000000" pitchFamily="2" charset="0"/>
              </a:rPr>
              <a:t> 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يشاهد الطالب فيدو </a:t>
            </a: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استعرض طريقة تشغيل وضبط درجة الحرارة وطريقة صنع القهوه</a:t>
            </a:r>
            <a:endParaRPr lang="en-AE" b="1" dirty="0">
              <a:solidFill>
                <a:srgbClr val="0070C0"/>
              </a:solidFill>
            </a:endParaRP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BDC91B82-85D4-6623-1941-A375AED222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4CFAF8-D18A-37C8-92DD-984B31FE0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49631"/>
              </p:ext>
            </p:extLst>
          </p:nvPr>
        </p:nvGraphicFramePr>
        <p:xfrm>
          <a:off x="277860" y="833304"/>
          <a:ext cx="1130198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يقوم بعملية تهيئة الماكينة وضبط درجة الحرارة المناسبة</a:t>
                      </a:r>
                    </a:p>
                    <a:p>
                      <a:br>
                        <a:rPr lang="ar-AE" sz="1400" dirty="0"/>
                      </a:br>
                      <a:endParaRPr lang="ar-AE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يختار آلة القهوة المناسبة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6: يختار ألة القهوة المناسبة وتهيئة ماكينة القهوة وضبط الحرارة المناسبة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3500AFC-7C95-22B3-E578-B2D41D6BECEA}"/>
              </a:ext>
            </a:extLst>
          </p:cNvPr>
          <p:cNvSpPr txBox="1"/>
          <p:nvPr/>
        </p:nvSpPr>
        <p:spPr>
          <a:xfrm>
            <a:off x="2800350" y="3105835"/>
            <a:ext cx="62611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/>
              <a:t>https://youtu.be/CKwMXaPyVsw?si=f2wxxKSM5CiEdwSi</a:t>
            </a:r>
          </a:p>
        </p:txBody>
      </p:sp>
    </p:spTree>
    <p:extLst>
      <p:ext uri="{BB962C8B-B14F-4D97-AF65-F5344CB8AC3E}">
        <p14:creationId xmlns:p14="http://schemas.microsoft.com/office/powerpoint/2010/main" val="308489416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119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17</cp:revision>
  <dcterms:created xsi:type="dcterms:W3CDTF">2024-07-11T12:32:29Z</dcterms:created>
  <dcterms:modified xsi:type="dcterms:W3CDTF">2025-01-28T03:13:38Z</dcterms:modified>
</cp:coreProperties>
</file>