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3" r:id="rId2"/>
    <p:sldId id="1160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ADD1673D-FB29-469C-AF35-7A1273F96414}"/>
    <pc:docChg chg="modSld">
      <pc:chgData name="SHADIH HUSSEIN KHALLL QUDAIH" userId="c61c99c5-8879-40d4-ae6d-588650192bed" providerId="ADAL" clId="{ADD1673D-FB29-469C-AF35-7A1273F96414}" dt="2025-02-03T03:13:15.382" v="10" actId="20577"/>
      <pc:docMkLst>
        <pc:docMk/>
      </pc:docMkLst>
      <pc:sldChg chg="modSp mod">
        <pc:chgData name="SHADIH HUSSEIN KHALLL QUDAIH" userId="c61c99c5-8879-40d4-ae6d-588650192bed" providerId="ADAL" clId="{ADD1673D-FB29-469C-AF35-7A1273F96414}" dt="2025-02-03T03:13:15.382" v="10" actId="20577"/>
        <pc:sldMkLst>
          <pc:docMk/>
          <pc:sldMk cId="917663591" sldId="11603"/>
        </pc:sldMkLst>
        <pc:spChg chg="mod">
          <ac:chgData name="SHADIH HUSSEIN KHALLL QUDAIH" userId="c61c99c5-8879-40d4-ae6d-588650192bed" providerId="ADAL" clId="{ADD1673D-FB29-469C-AF35-7A1273F96414}" dt="2025-02-03T03:13:15.382" v="10" actId="20577"/>
          <ac:spMkLst>
            <pc:docMk/>
            <pc:sldMk cId="917663591" sldId="11603"/>
            <ac:spMk id="7" creationId="{0C7E4E1B-7DC8-7D6B-17D0-EC91DF41056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5B3DBE-FE55-15B1-3571-3C3E797E8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CDF152-A6DD-4610-207A-51898B80BC78}"/>
              </a:ext>
            </a:extLst>
          </p:cNvPr>
          <p:cNvSpPr txBox="1"/>
          <p:nvPr/>
        </p:nvSpPr>
        <p:spPr>
          <a:xfrm>
            <a:off x="416202" y="2144495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C88F03D3-0873-D242-05EC-166EB74BB248}"/>
              </a:ext>
            </a:extLst>
          </p:cNvPr>
          <p:cNvSpPr txBox="1"/>
          <p:nvPr/>
        </p:nvSpPr>
        <p:spPr>
          <a:xfrm>
            <a:off x="8411085" y="5511199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زي نظيف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E4D6A811-56C5-200D-86CA-C92F2BC02A80}"/>
              </a:ext>
            </a:extLst>
          </p:cNvPr>
          <p:cNvSpPr txBox="1"/>
          <p:nvPr/>
        </p:nvSpPr>
        <p:spPr>
          <a:xfrm>
            <a:off x="2476690" y="5605141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زي متسخ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E38AB0-C0B7-6249-4625-4AF8D65328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0400" y="2907077"/>
            <a:ext cx="2367179" cy="2367179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3387FA-9E38-2C07-5173-EF3C00556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840296"/>
              </p:ext>
            </p:extLst>
          </p:nvPr>
        </p:nvGraphicFramePr>
        <p:xfrm>
          <a:off x="241284" y="607778"/>
          <a:ext cx="11301984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2033597592"/>
                    </a:ext>
                  </a:extLst>
                </a:gridCol>
                <a:gridCol w="2824117">
                  <a:extLst>
                    <a:ext uri="{9D8B030D-6E8A-4147-A177-3AD203B41FA5}">
                      <a16:colId xmlns:a16="http://schemas.microsoft.com/office/drawing/2014/main" val="4023820678"/>
                    </a:ext>
                  </a:extLst>
                </a:gridCol>
                <a:gridCol w="2323070">
                  <a:extLst>
                    <a:ext uri="{9D8B030D-6E8A-4147-A177-3AD203B41FA5}">
                      <a16:colId xmlns:a16="http://schemas.microsoft.com/office/drawing/2014/main" val="1217627896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3183046874"/>
                    </a:ext>
                  </a:extLst>
                </a:gridCol>
              </a:tblGrid>
              <a:tr h="22120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379807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br>
                        <a:rPr lang="ar-AE" sz="1400" b="1" dirty="0">
                          <a:solidFill>
                            <a:srgbClr val="5A1186"/>
                          </a:solidFill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حافظ على نظافة الزي المهني المخصص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طبق توجيهات وإرشادات المسؤول المباشر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يطبق توجيهات المدرب عند شرح إجراءات الأمن والسلامة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يميز الإشارات والعلامات التي يضعها المدرب في أماكن العمل المحد</a:t>
                      </a:r>
                    </a:p>
                    <a:p>
                      <a:br>
                        <a:rPr lang="ar-AE" sz="1400" b="1" dirty="0">
                          <a:solidFill>
                            <a:srgbClr val="5A1186"/>
                          </a:solidFill>
                        </a:rPr>
                      </a:br>
                      <a:endParaRPr lang="ar-AE" sz="1400" b="1" i="0" kern="1200" dirty="0">
                        <a:solidFill>
                          <a:srgbClr val="5A118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400" b="1" dirty="0">
                          <a:solidFill>
                            <a:srgbClr val="5A1186"/>
                          </a:solidFill>
                        </a:rPr>
                      </a:b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يحافظ على نظافة الزي المهني المخصص</a:t>
                      </a:r>
                    </a:p>
                    <a:p>
                      <a:br>
                        <a:rPr lang="ar-AE" b="1" dirty="0">
                          <a:solidFill>
                            <a:srgbClr val="5A1186"/>
                          </a:solidFill>
                        </a:rPr>
                      </a:br>
                      <a:endParaRPr lang="ar-AE" sz="1200" b="1" dirty="0">
                        <a:solidFill>
                          <a:srgbClr val="5A1186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8: يحافظ على نظافة الزي الخاص بتحضير القهوة واتباع ارشادات المسؤول المباشر</a:t>
                      </a:r>
                    </a:p>
                    <a:p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rgbClr val="5A118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solidFill>
                            <a:srgbClr val="5A1186"/>
                          </a:solidFill>
                        </a:rPr>
                        <a:t>الوحدة: يُحضّر مختلف أنواع مشروبات القهوة</a:t>
                      </a: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rgbClr val="5A118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402779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C7E4E1B-7DC8-7D6B-17D0-EC91DF41056B}"/>
              </a:ext>
            </a:extLst>
          </p:cNvPr>
          <p:cNvSpPr txBox="1"/>
          <p:nvPr/>
        </p:nvSpPr>
        <p:spPr>
          <a:xfrm>
            <a:off x="4167902" y="2369666"/>
            <a:ext cx="60960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br>
              <a:rPr lang="ar-AE" sz="1800" b="1" dirty="0">
                <a:solidFill>
                  <a:srgbClr val="0070C0"/>
                </a:solidFill>
              </a:rPr>
            </a:br>
            <a:r>
              <a:rPr lang="ar-AE" sz="1800" b="1">
                <a:solidFill>
                  <a:srgbClr val="0070C0"/>
                </a:solidFill>
              </a:rPr>
              <a:t>ان </a:t>
            </a:r>
            <a:r>
              <a:rPr lang="ar-AE" sz="1800" b="1" i="0" u="none" strike="noStrike" cap="none" spc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يحافظ </a:t>
            </a:r>
            <a:r>
              <a:rPr lang="ar-AE" sz="1800" b="1" i="0" u="none" strike="noStrike" cap="none" spc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على نظافة الزي المهني المخصص</a:t>
            </a:r>
          </a:p>
        </p:txBody>
      </p:sp>
      <p:pic>
        <p:nvPicPr>
          <p:cNvPr id="1026" name="Picture 2" descr="تفسير رؤية رجل ثيابه متسخة في المنام - موقع فكرة">
            <a:extLst>
              <a:ext uri="{FF2B5EF4-FFF2-40B4-BE49-F238E27FC236}">
                <a16:creationId xmlns:a16="http://schemas.microsoft.com/office/drawing/2014/main" id="{22817A39-32FC-CFC0-EBDD-96C589A47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721" y="3015997"/>
            <a:ext cx="2283237" cy="236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663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347472" y="1937488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يحدد الطالب من خلال الصور الشخص الملتزم بارتداء القفازات اثناء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تحضير القهوة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962AC56-F43D-C364-8EAC-8AAC2D5EF7CF}"/>
              </a:ext>
            </a:extLst>
          </p:cNvPr>
          <p:cNvSpPr txBox="1"/>
          <p:nvPr/>
        </p:nvSpPr>
        <p:spPr>
          <a:xfrm>
            <a:off x="6723891" y="5583382"/>
            <a:ext cx="1464817" cy="83099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6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شخص ملتزم</a:t>
            </a:r>
            <a:r>
              <a:rPr lang="ar-AE" sz="16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 بارتداء القفازات اثناء العمل  </a:t>
            </a:r>
            <a:endParaRPr kumimoji="0" lang="ar-AE" sz="16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29F7D0B-4350-A39B-B146-C17E1F8E211B}"/>
              </a:ext>
            </a:extLst>
          </p:cNvPr>
          <p:cNvSpPr txBox="1"/>
          <p:nvPr/>
        </p:nvSpPr>
        <p:spPr>
          <a:xfrm>
            <a:off x="1657169" y="5226908"/>
            <a:ext cx="1464817" cy="132343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algn="ctr" hangingPunct="0"/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شخص غير ملتزم</a:t>
            </a: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 بارتداء القفازات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اثناء العمل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41779D-35F9-52BC-DDB0-A287010EA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875379"/>
            <a:ext cx="3443416" cy="23515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1865E4E-D77E-BF3F-5A72-DD7E0D6F1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446" y="3002377"/>
            <a:ext cx="3326413" cy="2097532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7BB65A-8812-5E0D-7C7B-7EA614942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000229"/>
              </p:ext>
            </p:extLst>
          </p:nvPr>
        </p:nvGraphicFramePr>
        <p:xfrm>
          <a:off x="347472" y="443623"/>
          <a:ext cx="11301984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2033597592"/>
                    </a:ext>
                  </a:extLst>
                </a:gridCol>
                <a:gridCol w="2824117">
                  <a:extLst>
                    <a:ext uri="{9D8B030D-6E8A-4147-A177-3AD203B41FA5}">
                      <a16:colId xmlns:a16="http://schemas.microsoft.com/office/drawing/2014/main" val="4023820678"/>
                    </a:ext>
                  </a:extLst>
                </a:gridCol>
                <a:gridCol w="2323070">
                  <a:extLst>
                    <a:ext uri="{9D8B030D-6E8A-4147-A177-3AD203B41FA5}">
                      <a16:colId xmlns:a16="http://schemas.microsoft.com/office/drawing/2014/main" val="1217627896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3183046874"/>
                    </a:ext>
                  </a:extLst>
                </a:gridCol>
              </a:tblGrid>
              <a:tr h="260322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379807"/>
                  </a:ext>
                </a:extLst>
              </a:tr>
              <a:tr h="1135952">
                <a:tc>
                  <a:txBody>
                    <a:bodyPr/>
                    <a:lstStyle/>
                    <a:p>
                      <a:br>
                        <a:rPr lang="ar-AE" sz="1400" b="1" dirty="0">
                          <a:solidFill>
                            <a:srgbClr val="5A1186"/>
                          </a:solidFill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حافظ على نظافة الزي المهني المخصص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طبق توجيهات وإرشادات المسؤول المباشر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يطبق توجيهات المدرب عند شرح إجراءات الأمن والسلامة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يميز الإشارات والعلامات التي يضعها المدرب في أماكن العمل المحد</a:t>
                      </a:r>
                    </a:p>
                    <a:p>
                      <a:br>
                        <a:rPr lang="ar-AE" sz="1400" b="1" dirty="0">
                          <a:solidFill>
                            <a:srgbClr val="5A1186"/>
                          </a:solidFill>
                        </a:rPr>
                      </a:br>
                      <a:endParaRPr lang="ar-AE" sz="1400" b="1" i="0" kern="1200" dirty="0">
                        <a:solidFill>
                          <a:srgbClr val="5A118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400" b="1" dirty="0">
                          <a:solidFill>
                            <a:srgbClr val="5A1186"/>
                          </a:solidFill>
                        </a:rPr>
                      </a:b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يحافظ على نظافة الزي المهني المخصص</a:t>
                      </a:r>
                    </a:p>
                    <a:p>
                      <a:br>
                        <a:rPr lang="ar-AE" b="1" dirty="0">
                          <a:solidFill>
                            <a:srgbClr val="5A1186"/>
                          </a:solidFill>
                        </a:rPr>
                      </a:br>
                      <a:endParaRPr lang="ar-AE" sz="1200" b="1" dirty="0">
                        <a:solidFill>
                          <a:srgbClr val="5A1186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8: يحافظ على نظافة الزي الخاص بتحضير القهوة واتباع ارشادات المسؤول المباشر</a:t>
                      </a:r>
                    </a:p>
                    <a:p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rgbClr val="5A118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solidFill>
                            <a:srgbClr val="5A1186"/>
                          </a:solidFill>
                        </a:rPr>
                        <a:t>الوحدة: يُحضّر مختلف أنواع مشروبات القهوة</a:t>
                      </a: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rgbClr val="5A118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4027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177</Words>
  <Application>Microsoft Office PowerPoint</Application>
  <PresentationFormat>Widescreen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14</cp:revision>
  <dcterms:created xsi:type="dcterms:W3CDTF">2024-07-11T12:32:29Z</dcterms:created>
  <dcterms:modified xsi:type="dcterms:W3CDTF">2025-02-03T03:13:16Z</dcterms:modified>
</cp:coreProperties>
</file>