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3" r:id="rId2"/>
    <p:sldId id="1160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ACF8DB-B4CE-47E0-8259-9BAD66AD6E82}" v="5" dt="2025-01-30T08:30:05.1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FAC98110-90FD-44D1-B72F-B8F6D8D3E8B3}"/>
    <pc:docChg chg="undo custSel delSld modSld">
      <pc:chgData name="SHADIH HUSSEIN KHALLL QUDAIH" userId="c61c99c5-8879-40d4-ae6d-588650192bed" providerId="ADAL" clId="{FAC98110-90FD-44D1-B72F-B8F6D8D3E8B3}" dt="2025-01-15T03:26:16.274" v="540" actId="20577"/>
      <pc:docMkLst>
        <pc:docMk/>
      </pc:docMkLst>
      <pc:sldChg chg="addSp delSp modSp mod">
        <pc:chgData name="SHADIH HUSSEIN KHALLL QUDAIH" userId="c61c99c5-8879-40d4-ae6d-588650192bed" providerId="ADAL" clId="{FAC98110-90FD-44D1-B72F-B8F6D8D3E8B3}" dt="2025-01-15T03:26:02.008" v="539" actId="20577"/>
        <pc:sldMkLst>
          <pc:docMk/>
          <pc:sldMk cId="4256669252" sldId="11602"/>
        </pc:sldMkLst>
        <pc:spChg chg="mod">
          <ac:chgData name="SHADIH HUSSEIN KHALLL QUDAIH" userId="c61c99c5-8879-40d4-ae6d-588650192bed" providerId="ADAL" clId="{FAC98110-90FD-44D1-B72F-B8F6D8D3E8B3}" dt="2025-01-15T03:26:02.008" v="539" actId="20577"/>
          <ac:spMkLst>
            <pc:docMk/>
            <pc:sldMk cId="4256669252" sldId="11602"/>
            <ac:spMk id="4" creationId="{C7C8D4AD-F167-015F-40DF-7DA523349B04}"/>
          </ac:spMkLst>
        </pc:spChg>
        <pc:spChg chg="mod">
          <ac:chgData name="SHADIH HUSSEIN KHALLL QUDAIH" userId="c61c99c5-8879-40d4-ae6d-588650192bed" providerId="ADAL" clId="{FAC98110-90FD-44D1-B72F-B8F6D8D3E8B3}" dt="2025-01-15T03:01:16.633" v="333" actId="1076"/>
          <ac:spMkLst>
            <pc:docMk/>
            <pc:sldMk cId="4256669252" sldId="11602"/>
            <ac:spMk id="10" creationId="{A962AC56-F43D-C364-8EAC-8AAC2D5EF7CF}"/>
          </ac:spMkLst>
        </pc:spChg>
        <pc:spChg chg="mod">
          <ac:chgData name="SHADIH HUSSEIN KHALLL QUDAIH" userId="c61c99c5-8879-40d4-ae6d-588650192bed" providerId="ADAL" clId="{FAC98110-90FD-44D1-B72F-B8F6D8D3E8B3}" dt="2025-01-15T03:01:25.045" v="334" actId="1076"/>
          <ac:spMkLst>
            <pc:docMk/>
            <pc:sldMk cId="4256669252" sldId="11602"/>
            <ac:spMk id="11" creationId="{129F7D0B-4350-A39B-B146-C17E1F8E211B}"/>
          </ac:spMkLst>
        </pc:spChg>
        <pc:graphicFrameChg chg="mod modGraphic">
          <ac:chgData name="SHADIH HUSSEIN KHALLL QUDAIH" userId="c61c99c5-8879-40d4-ae6d-588650192bed" providerId="ADAL" clId="{FAC98110-90FD-44D1-B72F-B8F6D8D3E8B3}" dt="2025-01-15T02:48:43.402" v="194" actId="1076"/>
          <ac:graphicFrameMkLst>
            <pc:docMk/>
            <pc:sldMk cId="4256669252" sldId="11602"/>
            <ac:graphicFrameMk id="2" creationId="{27B2574E-3984-E221-B9D8-CAAD082488CC}"/>
          </ac:graphicFrameMkLst>
        </pc:graphicFrameChg>
        <pc:picChg chg="add mod">
          <ac:chgData name="SHADIH HUSSEIN KHALLL QUDAIH" userId="c61c99c5-8879-40d4-ae6d-588650192bed" providerId="ADAL" clId="{FAC98110-90FD-44D1-B72F-B8F6D8D3E8B3}" dt="2025-01-15T03:01:45.490" v="339" actId="14100"/>
          <ac:picMkLst>
            <pc:docMk/>
            <pc:sldMk cId="4256669252" sldId="11602"/>
            <ac:picMk id="7" creationId="{2A41779D-35F9-52BC-DDB0-A287010EA33C}"/>
          </ac:picMkLst>
        </pc:picChg>
        <pc:picChg chg="add mod">
          <ac:chgData name="SHADIH HUSSEIN KHALLL QUDAIH" userId="c61c99c5-8879-40d4-ae6d-588650192bed" providerId="ADAL" clId="{FAC98110-90FD-44D1-B72F-B8F6D8D3E8B3}" dt="2025-01-15T03:04:58.051" v="347" actId="14100"/>
          <ac:picMkLst>
            <pc:docMk/>
            <pc:sldMk cId="4256669252" sldId="11602"/>
            <ac:picMk id="8" creationId="{01865E4E-D77E-BF3F-5A72-DD7E0D6F13A2}"/>
          </ac:picMkLst>
        </pc:picChg>
      </pc:sldChg>
      <pc:sldChg chg="addSp delSp modSp del mod">
        <pc:chgData name="SHADIH HUSSEIN KHALLL QUDAIH" userId="c61c99c5-8879-40d4-ae6d-588650192bed" providerId="ADAL" clId="{FAC98110-90FD-44D1-B72F-B8F6D8D3E8B3}" dt="2025-01-15T03:24:37.798" v="487" actId="2696"/>
        <pc:sldMkLst>
          <pc:docMk/>
          <pc:sldMk cId="23923254" sldId="11603"/>
        </pc:sldMkLst>
      </pc:sldChg>
      <pc:sldChg chg="modSp mod">
        <pc:chgData name="SHADIH HUSSEIN KHALLL QUDAIH" userId="c61c99c5-8879-40d4-ae6d-588650192bed" providerId="ADAL" clId="{FAC98110-90FD-44D1-B72F-B8F6D8D3E8B3}" dt="2025-01-15T03:26:16.274" v="540" actId="20577"/>
        <pc:sldMkLst>
          <pc:docMk/>
          <pc:sldMk cId="917663591" sldId="11603"/>
        </pc:sldMkLst>
        <pc:spChg chg="mod">
          <ac:chgData name="SHADIH HUSSEIN KHALLL QUDAIH" userId="c61c99c5-8879-40d4-ae6d-588650192bed" providerId="ADAL" clId="{FAC98110-90FD-44D1-B72F-B8F6D8D3E8B3}" dt="2025-01-15T03:26:16.274" v="540" actId="20577"/>
          <ac:spMkLst>
            <pc:docMk/>
            <pc:sldMk cId="917663591" sldId="11603"/>
            <ac:spMk id="4" creationId="{A4CDF152-A6DD-4610-207A-51898B80BC78}"/>
          </ac:spMkLst>
        </pc:spChg>
        <pc:picChg chg="mod">
          <ac:chgData name="SHADIH HUSSEIN KHALLL QUDAIH" userId="c61c99c5-8879-40d4-ae6d-588650192bed" providerId="ADAL" clId="{FAC98110-90FD-44D1-B72F-B8F6D8D3E8B3}" dt="2025-01-15T03:25:09.356" v="488" actId="14100"/>
          <ac:picMkLst>
            <pc:docMk/>
            <pc:sldMk cId="917663591" sldId="11603"/>
            <ac:picMk id="9" creationId="{BB6DA249-CF9B-0023-1FEF-E5F4EF7E60E9}"/>
          </ac:picMkLst>
        </pc:picChg>
      </pc:sldChg>
      <pc:sldChg chg="addSp delSp modSp mod">
        <pc:chgData name="SHADIH HUSSEIN KHALLL QUDAIH" userId="c61c99c5-8879-40d4-ae6d-588650192bed" providerId="ADAL" clId="{FAC98110-90FD-44D1-B72F-B8F6D8D3E8B3}" dt="2025-01-15T02:49:08.090" v="198"/>
        <pc:sldMkLst>
          <pc:docMk/>
          <pc:sldMk cId="4005801535" sldId="11604"/>
        </pc:sldMkLst>
      </pc:sldChg>
    </pc:docChg>
  </pc:docChgLst>
  <pc:docChgLst>
    <pc:chgData name="SHADIH HUSSEIN KHALLL QUDAIH" userId="c61c99c5-8879-40d4-ae6d-588650192bed" providerId="ADAL" clId="{9A9BF1EF-3D17-430C-8EF0-217F68A7FA1D}"/>
    <pc:docChg chg="undo custSel addSld delSld modSld">
      <pc:chgData name="SHADIH HUSSEIN KHALLL QUDAIH" userId="c61c99c5-8879-40d4-ae6d-588650192bed" providerId="ADAL" clId="{9A9BF1EF-3D17-430C-8EF0-217F68A7FA1D}" dt="2025-01-13T05:01:49.797" v="300" actId="1076"/>
      <pc:docMkLst>
        <pc:docMk/>
      </pc:docMkLst>
      <pc:sldChg chg="addSp delSp modSp mod">
        <pc:chgData name="SHADIH HUSSEIN KHALLL QUDAIH" userId="c61c99c5-8879-40d4-ae6d-588650192bed" providerId="ADAL" clId="{9A9BF1EF-3D17-430C-8EF0-217F68A7FA1D}" dt="2025-01-13T04:52:07.817" v="116" actId="1076"/>
        <pc:sldMkLst>
          <pc:docMk/>
          <pc:sldMk cId="4256669252" sldId="11602"/>
        </pc:sldMkLst>
        <pc:spChg chg="mod">
          <ac:chgData name="SHADIH HUSSEIN KHALLL QUDAIH" userId="c61c99c5-8879-40d4-ae6d-588650192bed" providerId="ADAL" clId="{9A9BF1EF-3D17-430C-8EF0-217F68A7FA1D}" dt="2025-01-13T04:43:43.751" v="67" actId="14100"/>
          <ac:spMkLst>
            <pc:docMk/>
            <pc:sldMk cId="4256669252" sldId="11602"/>
            <ac:spMk id="4" creationId="{C7C8D4AD-F167-015F-40DF-7DA523349B04}"/>
          </ac:spMkLst>
        </pc:spChg>
        <pc:spChg chg="mod">
          <ac:chgData name="SHADIH HUSSEIN KHALLL QUDAIH" userId="c61c99c5-8879-40d4-ae6d-588650192bed" providerId="ADAL" clId="{9A9BF1EF-3D17-430C-8EF0-217F68A7FA1D}" dt="2025-01-13T04:51:28.059" v="104" actId="20577"/>
          <ac:spMkLst>
            <pc:docMk/>
            <pc:sldMk cId="4256669252" sldId="11602"/>
            <ac:spMk id="10" creationId="{A962AC56-F43D-C364-8EAC-8AAC2D5EF7CF}"/>
          </ac:spMkLst>
        </pc:spChg>
        <pc:spChg chg="mod">
          <ac:chgData name="SHADIH HUSSEIN KHALLL QUDAIH" userId="c61c99c5-8879-40d4-ae6d-588650192bed" providerId="ADAL" clId="{9A9BF1EF-3D17-430C-8EF0-217F68A7FA1D}" dt="2025-01-13T04:51:35.741" v="114" actId="20577"/>
          <ac:spMkLst>
            <pc:docMk/>
            <pc:sldMk cId="4256669252" sldId="11602"/>
            <ac:spMk id="11" creationId="{129F7D0B-4350-A39B-B146-C17E1F8E211B}"/>
          </ac:spMkLst>
        </pc:spChg>
        <pc:graphicFrameChg chg="mod modGraphic">
          <ac:chgData name="SHADIH HUSSEIN KHALLL QUDAIH" userId="c61c99c5-8879-40d4-ae6d-588650192bed" providerId="ADAL" clId="{9A9BF1EF-3D17-430C-8EF0-217F68A7FA1D}" dt="2025-01-13T04:46:37.580" v="85" actId="20577"/>
          <ac:graphicFrameMkLst>
            <pc:docMk/>
            <pc:sldMk cId="4256669252" sldId="11602"/>
            <ac:graphicFrameMk id="2" creationId="{27B2574E-3984-E221-B9D8-CAAD082488CC}"/>
          </ac:graphicFrameMkLst>
        </pc:graphicFrameChg>
      </pc:sldChg>
      <pc:sldChg chg="addSp delSp modSp mod">
        <pc:chgData name="SHADIH HUSSEIN KHALLL QUDAIH" userId="c61c99c5-8879-40d4-ae6d-588650192bed" providerId="ADAL" clId="{9A9BF1EF-3D17-430C-8EF0-217F68A7FA1D}" dt="2025-01-13T04:58:04.344" v="286" actId="1076"/>
        <pc:sldMkLst>
          <pc:docMk/>
          <pc:sldMk cId="23923254" sldId="11603"/>
        </pc:sldMkLst>
      </pc:sldChg>
      <pc:sldChg chg="add del">
        <pc:chgData name="SHADIH HUSSEIN KHALLL QUDAIH" userId="c61c99c5-8879-40d4-ae6d-588650192bed" providerId="ADAL" clId="{9A9BF1EF-3D17-430C-8EF0-217F68A7FA1D}" dt="2025-01-13T04:45:57.773" v="78" actId="47"/>
        <pc:sldMkLst>
          <pc:docMk/>
          <pc:sldMk cId="3138184422" sldId="11603"/>
        </pc:sldMkLst>
      </pc:sldChg>
      <pc:sldChg chg="add del">
        <pc:chgData name="SHADIH HUSSEIN KHALLL QUDAIH" userId="c61c99c5-8879-40d4-ae6d-588650192bed" providerId="ADAL" clId="{9A9BF1EF-3D17-430C-8EF0-217F68A7FA1D}" dt="2025-01-13T04:45:58.662" v="79" actId="47"/>
        <pc:sldMkLst>
          <pc:docMk/>
          <pc:sldMk cId="2904487434" sldId="11604"/>
        </pc:sldMkLst>
      </pc:sldChg>
      <pc:sldChg chg="addSp delSp modSp mod">
        <pc:chgData name="SHADIH HUSSEIN KHALLL QUDAIH" userId="c61c99c5-8879-40d4-ae6d-588650192bed" providerId="ADAL" clId="{9A9BF1EF-3D17-430C-8EF0-217F68A7FA1D}" dt="2025-01-13T05:01:49.797" v="300" actId="1076"/>
        <pc:sldMkLst>
          <pc:docMk/>
          <pc:sldMk cId="4005801535" sldId="11604"/>
        </pc:sldMkLst>
      </pc:sldChg>
    </pc:docChg>
  </pc:docChgLst>
  <pc:docChgLst>
    <pc:chgData name="ABDALLA KHALFAN KHAMIS ALZAHMI" userId="385cce60-0647-458a-9673-4143cdea0ba7" providerId="ADAL" clId="{AEACF8DB-B4CE-47E0-8259-9BAD66AD6E82}"/>
    <pc:docChg chg="delSld modSld">
      <pc:chgData name="ABDALLA KHALFAN KHAMIS ALZAHMI" userId="385cce60-0647-458a-9673-4143cdea0ba7" providerId="ADAL" clId="{AEACF8DB-B4CE-47E0-8259-9BAD66AD6E82}" dt="2025-01-30T08:30:07.385" v="32" actId="108"/>
      <pc:docMkLst>
        <pc:docMk/>
      </pc:docMkLst>
      <pc:sldChg chg="modSp mod">
        <pc:chgData name="ABDALLA KHALFAN KHAMIS ALZAHMI" userId="385cce60-0647-458a-9673-4143cdea0ba7" providerId="ADAL" clId="{AEACF8DB-B4CE-47E0-8259-9BAD66AD6E82}" dt="2025-01-30T08:30:07.385" v="32" actId="108"/>
        <pc:sldMkLst>
          <pc:docMk/>
          <pc:sldMk cId="917663591" sldId="11603"/>
        </pc:sldMkLst>
        <pc:graphicFrameChg chg="mod modGraphic">
          <ac:chgData name="ABDALLA KHALFAN KHAMIS ALZAHMI" userId="385cce60-0647-458a-9673-4143cdea0ba7" providerId="ADAL" clId="{AEACF8DB-B4CE-47E0-8259-9BAD66AD6E82}" dt="2025-01-30T08:30:07.385" v="32" actId="108"/>
          <ac:graphicFrameMkLst>
            <pc:docMk/>
            <pc:sldMk cId="917663591" sldId="11603"/>
            <ac:graphicFrameMk id="3" creationId="{33C4F684-CFEE-5606-E5E3-C415CC7211C4}"/>
          </ac:graphicFrameMkLst>
        </pc:graphicFrameChg>
      </pc:sldChg>
      <pc:sldChg chg="del">
        <pc:chgData name="ABDALLA KHALFAN KHAMIS ALZAHMI" userId="385cce60-0647-458a-9673-4143cdea0ba7" providerId="ADAL" clId="{AEACF8DB-B4CE-47E0-8259-9BAD66AD6E82}" dt="2025-01-30T08:29:08.876" v="0" actId="2696"/>
        <pc:sldMkLst>
          <pc:docMk/>
          <pc:sldMk cId="4005801535" sldId="1160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5B3DBE-FE55-15B1-3571-3C3E797E8D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CDF152-A6DD-4610-207A-51898B80BC78}"/>
              </a:ext>
            </a:extLst>
          </p:cNvPr>
          <p:cNvSpPr txBox="1"/>
          <p:nvPr/>
        </p:nvSpPr>
        <p:spPr>
          <a:xfrm>
            <a:off x="416202" y="2144495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يميز الطالب من خلال الصور بين موظف الكافيه وموظف المطعم </a:t>
            </a: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C88F03D3-0873-D242-05EC-166EB74BB248}"/>
              </a:ext>
            </a:extLst>
          </p:cNvPr>
          <p:cNvSpPr txBox="1"/>
          <p:nvPr/>
        </p:nvSpPr>
        <p:spPr>
          <a:xfrm>
            <a:off x="8411085" y="5511199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  موظف كافيه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E4D6A811-56C5-200D-86CA-C92F2BC02A80}"/>
              </a:ext>
            </a:extLst>
          </p:cNvPr>
          <p:cNvSpPr txBox="1"/>
          <p:nvPr/>
        </p:nvSpPr>
        <p:spPr>
          <a:xfrm>
            <a:off x="3652478" y="5711253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موظف مطعم 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33C4F684-CFEE-5606-E5E3-C415CC7211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027163"/>
              </p:ext>
            </p:extLst>
          </p:nvPr>
        </p:nvGraphicFramePr>
        <p:xfrm>
          <a:off x="347472" y="859120"/>
          <a:ext cx="1130198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221200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ينفذ تعليمات وإرشادات الأمن والسلامة في بيئة العمل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بالمواد والأدوات والأماكن الخطرة في بيئة العمل</a:t>
                      </a:r>
                    </a:p>
                    <a:p>
                      <a:endParaRPr lang="ar-AE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يحافظ على نظافة الزي </a:t>
                      </a: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</a:t>
                      </a:r>
                      <a: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رقم 2:</a:t>
                      </a: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إرشادات الأمن والسلامة</a:t>
                      </a:r>
                    </a:p>
                    <a:p>
                      <a:pPr algn="ctr"/>
                      <a:endParaRPr lang="ar-AE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يحضر مختلف أنواع مشروبات القهوة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F4E38AB0-C0B7-6249-4625-4AF8D6532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0401" y="3369256"/>
            <a:ext cx="1905000" cy="1905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6DA249-CF9B-0023-1FEF-E5F4EF7E60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387" y="3009900"/>
            <a:ext cx="1905000" cy="250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663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955203"/>
              </p:ext>
            </p:extLst>
          </p:nvPr>
        </p:nvGraphicFramePr>
        <p:xfrm>
          <a:off x="347472" y="859120"/>
          <a:ext cx="1130198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221200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ينفذ تعليمات وإرشادات الأمن والسلامة في بيئة العمل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بالمواد والأدوات والأماكن الخطرة في بيئة العمل</a:t>
                      </a:r>
                    </a:p>
                    <a:p>
                      <a:endParaRPr lang="ar-AE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يلتزم بلبس الزي الخاص بالعمل</a:t>
                      </a:r>
                      <a:endParaRPr lang="en-US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endParaRPr lang="ar-AE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2: إرشادات الأمن والسلامة</a:t>
                      </a:r>
                    </a:p>
                    <a:p>
                      <a:pPr algn="ctr"/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يحضر مختلف أنواع مشروبات القهوة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347472" y="1937488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يحدد الطالب من خلال الصور الشخص الملتزم بارتداء القفازات اثناء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تحضير القهوة </a:t>
            </a: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A962AC56-F43D-C364-8EAC-8AAC2D5EF7CF}"/>
              </a:ext>
            </a:extLst>
          </p:cNvPr>
          <p:cNvSpPr txBox="1"/>
          <p:nvPr/>
        </p:nvSpPr>
        <p:spPr>
          <a:xfrm>
            <a:off x="6723891" y="5583382"/>
            <a:ext cx="1464817" cy="83099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شخص ملتزم</a:t>
            </a:r>
            <a:r>
              <a:rPr lang="ar-AE" sz="16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 بارتداء القفازات اثناء العمل  </a:t>
            </a:r>
            <a:endParaRPr kumimoji="0" lang="ar-AE" sz="16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129F7D0B-4350-A39B-B146-C17E1F8E211B}"/>
              </a:ext>
            </a:extLst>
          </p:cNvPr>
          <p:cNvSpPr txBox="1"/>
          <p:nvPr/>
        </p:nvSpPr>
        <p:spPr>
          <a:xfrm>
            <a:off x="1608401" y="5398716"/>
            <a:ext cx="1464817" cy="1015661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algn="ctr" hangingPunct="0"/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شخص ملتزم</a:t>
            </a:r>
            <a:r>
              <a:rPr lang="ar-AE" sz="2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 بارتداء القفازات 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اثناء العمل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41779D-35F9-52BC-DDB0-A287010EA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875379"/>
            <a:ext cx="3443416" cy="23515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1865E4E-D77E-BF3F-5A72-DD7E0D6F1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446" y="3002377"/>
            <a:ext cx="3326413" cy="209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124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ABDALLA KHALFAN KHAMIS ALZAHMI</cp:lastModifiedBy>
  <cp:revision>13</cp:revision>
  <dcterms:created xsi:type="dcterms:W3CDTF">2024-07-11T12:32:29Z</dcterms:created>
  <dcterms:modified xsi:type="dcterms:W3CDTF">2025-01-30T08:30:09Z</dcterms:modified>
</cp:coreProperties>
</file>