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11603" r:id="rId2"/>
    <p:sldId id="11602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EACF8DB-B4CE-47E0-8259-9BAD66AD6E82}" v="5" dt="2025-01-30T08:30:05.16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8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HADIH HUSSEIN KHALLL QUDAIH" userId="c61c99c5-8879-40d4-ae6d-588650192bed" providerId="ADAL" clId="{FAC98110-90FD-44D1-B72F-B8F6D8D3E8B3}"/>
    <pc:docChg chg="undo custSel delSld modSld">
      <pc:chgData name="SHADIH HUSSEIN KHALLL QUDAIH" userId="c61c99c5-8879-40d4-ae6d-588650192bed" providerId="ADAL" clId="{FAC98110-90FD-44D1-B72F-B8F6D8D3E8B3}" dt="2025-01-15T03:26:16.274" v="540" actId="20577"/>
      <pc:docMkLst>
        <pc:docMk/>
      </pc:docMkLst>
      <pc:sldChg chg="addSp delSp modSp mod">
        <pc:chgData name="SHADIH HUSSEIN KHALLL QUDAIH" userId="c61c99c5-8879-40d4-ae6d-588650192bed" providerId="ADAL" clId="{FAC98110-90FD-44D1-B72F-B8F6D8D3E8B3}" dt="2025-01-15T03:26:02.008" v="539" actId="20577"/>
        <pc:sldMkLst>
          <pc:docMk/>
          <pc:sldMk cId="4256669252" sldId="11602"/>
        </pc:sldMkLst>
        <pc:spChg chg="mod">
          <ac:chgData name="SHADIH HUSSEIN KHALLL QUDAIH" userId="c61c99c5-8879-40d4-ae6d-588650192bed" providerId="ADAL" clId="{FAC98110-90FD-44D1-B72F-B8F6D8D3E8B3}" dt="2025-01-15T03:26:02.008" v="539" actId="20577"/>
          <ac:spMkLst>
            <pc:docMk/>
            <pc:sldMk cId="4256669252" sldId="11602"/>
            <ac:spMk id="4" creationId="{C7C8D4AD-F167-015F-40DF-7DA523349B04}"/>
          </ac:spMkLst>
        </pc:spChg>
        <pc:spChg chg="mod">
          <ac:chgData name="SHADIH HUSSEIN KHALLL QUDAIH" userId="c61c99c5-8879-40d4-ae6d-588650192bed" providerId="ADAL" clId="{FAC98110-90FD-44D1-B72F-B8F6D8D3E8B3}" dt="2025-01-15T03:01:16.633" v="333" actId="1076"/>
          <ac:spMkLst>
            <pc:docMk/>
            <pc:sldMk cId="4256669252" sldId="11602"/>
            <ac:spMk id="10" creationId="{A962AC56-F43D-C364-8EAC-8AAC2D5EF7CF}"/>
          </ac:spMkLst>
        </pc:spChg>
        <pc:spChg chg="mod">
          <ac:chgData name="SHADIH HUSSEIN KHALLL QUDAIH" userId="c61c99c5-8879-40d4-ae6d-588650192bed" providerId="ADAL" clId="{FAC98110-90FD-44D1-B72F-B8F6D8D3E8B3}" dt="2025-01-15T03:01:25.045" v="334" actId="1076"/>
          <ac:spMkLst>
            <pc:docMk/>
            <pc:sldMk cId="4256669252" sldId="11602"/>
            <ac:spMk id="11" creationId="{129F7D0B-4350-A39B-B146-C17E1F8E211B}"/>
          </ac:spMkLst>
        </pc:spChg>
        <pc:graphicFrameChg chg="mod modGraphic">
          <ac:chgData name="SHADIH HUSSEIN KHALLL QUDAIH" userId="c61c99c5-8879-40d4-ae6d-588650192bed" providerId="ADAL" clId="{FAC98110-90FD-44D1-B72F-B8F6D8D3E8B3}" dt="2025-01-15T02:48:43.402" v="194" actId="1076"/>
          <ac:graphicFrameMkLst>
            <pc:docMk/>
            <pc:sldMk cId="4256669252" sldId="11602"/>
            <ac:graphicFrameMk id="2" creationId="{27B2574E-3984-E221-B9D8-CAAD082488CC}"/>
          </ac:graphicFrameMkLst>
        </pc:graphicFrameChg>
        <pc:picChg chg="add mod">
          <ac:chgData name="SHADIH HUSSEIN KHALLL QUDAIH" userId="c61c99c5-8879-40d4-ae6d-588650192bed" providerId="ADAL" clId="{FAC98110-90FD-44D1-B72F-B8F6D8D3E8B3}" dt="2025-01-15T03:01:45.490" v="339" actId="14100"/>
          <ac:picMkLst>
            <pc:docMk/>
            <pc:sldMk cId="4256669252" sldId="11602"/>
            <ac:picMk id="7" creationId="{2A41779D-35F9-52BC-DDB0-A287010EA33C}"/>
          </ac:picMkLst>
        </pc:picChg>
        <pc:picChg chg="add mod">
          <ac:chgData name="SHADIH HUSSEIN KHALLL QUDAIH" userId="c61c99c5-8879-40d4-ae6d-588650192bed" providerId="ADAL" clId="{FAC98110-90FD-44D1-B72F-B8F6D8D3E8B3}" dt="2025-01-15T03:04:58.051" v="347" actId="14100"/>
          <ac:picMkLst>
            <pc:docMk/>
            <pc:sldMk cId="4256669252" sldId="11602"/>
            <ac:picMk id="8" creationId="{01865E4E-D77E-BF3F-5A72-DD7E0D6F13A2}"/>
          </ac:picMkLst>
        </pc:picChg>
      </pc:sldChg>
      <pc:sldChg chg="addSp delSp modSp del mod">
        <pc:chgData name="SHADIH HUSSEIN KHALLL QUDAIH" userId="c61c99c5-8879-40d4-ae6d-588650192bed" providerId="ADAL" clId="{FAC98110-90FD-44D1-B72F-B8F6D8D3E8B3}" dt="2025-01-15T03:24:37.798" v="487" actId="2696"/>
        <pc:sldMkLst>
          <pc:docMk/>
          <pc:sldMk cId="23923254" sldId="11603"/>
        </pc:sldMkLst>
      </pc:sldChg>
      <pc:sldChg chg="modSp mod">
        <pc:chgData name="SHADIH HUSSEIN KHALLL QUDAIH" userId="c61c99c5-8879-40d4-ae6d-588650192bed" providerId="ADAL" clId="{FAC98110-90FD-44D1-B72F-B8F6D8D3E8B3}" dt="2025-01-15T03:26:16.274" v="540" actId="20577"/>
        <pc:sldMkLst>
          <pc:docMk/>
          <pc:sldMk cId="917663591" sldId="11603"/>
        </pc:sldMkLst>
        <pc:spChg chg="mod">
          <ac:chgData name="SHADIH HUSSEIN KHALLL QUDAIH" userId="c61c99c5-8879-40d4-ae6d-588650192bed" providerId="ADAL" clId="{FAC98110-90FD-44D1-B72F-B8F6D8D3E8B3}" dt="2025-01-15T03:26:16.274" v="540" actId="20577"/>
          <ac:spMkLst>
            <pc:docMk/>
            <pc:sldMk cId="917663591" sldId="11603"/>
            <ac:spMk id="4" creationId="{A4CDF152-A6DD-4610-207A-51898B80BC78}"/>
          </ac:spMkLst>
        </pc:spChg>
        <pc:picChg chg="mod">
          <ac:chgData name="SHADIH HUSSEIN KHALLL QUDAIH" userId="c61c99c5-8879-40d4-ae6d-588650192bed" providerId="ADAL" clId="{FAC98110-90FD-44D1-B72F-B8F6D8D3E8B3}" dt="2025-01-15T03:25:09.356" v="488" actId="14100"/>
          <ac:picMkLst>
            <pc:docMk/>
            <pc:sldMk cId="917663591" sldId="11603"/>
            <ac:picMk id="9" creationId="{BB6DA249-CF9B-0023-1FEF-E5F4EF7E60E9}"/>
          </ac:picMkLst>
        </pc:picChg>
      </pc:sldChg>
      <pc:sldChg chg="addSp delSp modSp mod">
        <pc:chgData name="SHADIH HUSSEIN KHALLL QUDAIH" userId="c61c99c5-8879-40d4-ae6d-588650192bed" providerId="ADAL" clId="{FAC98110-90FD-44D1-B72F-B8F6D8D3E8B3}" dt="2025-01-15T02:49:08.090" v="198"/>
        <pc:sldMkLst>
          <pc:docMk/>
          <pc:sldMk cId="4005801535" sldId="11604"/>
        </pc:sldMkLst>
      </pc:sldChg>
    </pc:docChg>
  </pc:docChgLst>
  <pc:docChgLst>
    <pc:chgData name="SHADIH HUSSEIN KHALLL QUDAIH" userId="c61c99c5-8879-40d4-ae6d-588650192bed" providerId="ADAL" clId="{9A9BF1EF-3D17-430C-8EF0-217F68A7FA1D}"/>
    <pc:docChg chg="undo custSel addSld delSld modSld">
      <pc:chgData name="SHADIH HUSSEIN KHALLL QUDAIH" userId="c61c99c5-8879-40d4-ae6d-588650192bed" providerId="ADAL" clId="{9A9BF1EF-3D17-430C-8EF0-217F68A7FA1D}" dt="2025-01-13T05:01:49.797" v="300" actId="1076"/>
      <pc:docMkLst>
        <pc:docMk/>
      </pc:docMkLst>
      <pc:sldChg chg="addSp delSp modSp mod">
        <pc:chgData name="SHADIH HUSSEIN KHALLL QUDAIH" userId="c61c99c5-8879-40d4-ae6d-588650192bed" providerId="ADAL" clId="{9A9BF1EF-3D17-430C-8EF0-217F68A7FA1D}" dt="2025-01-13T04:52:07.817" v="116" actId="1076"/>
        <pc:sldMkLst>
          <pc:docMk/>
          <pc:sldMk cId="4256669252" sldId="11602"/>
        </pc:sldMkLst>
        <pc:spChg chg="mod">
          <ac:chgData name="SHADIH HUSSEIN KHALLL QUDAIH" userId="c61c99c5-8879-40d4-ae6d-588650192bed" providerId="ADAL" clId="{9A9BF1EF-3D17-430C-8EF0-217F68A7FA1D}" dt="2025-01-13T04:43:43.751" v="67" actId="14100"/>
          <ac:spMkLst>
            <pc:docMk/>
            <pc:sldMk cId="4256669252" sldId="11602"/>
            <ac:spMk id="4" creationId="{C7C8D4AD-F167-015F-40DF-7DA523349B04}"/>
          </ac:spMkLst>
        </pc:spChg>
        <pc:spChg chg="mod">
          <ac:chgData name="SHADIH HUSSEIN KHALLL QUDAIH" userId="c61c99c5-8879-40d4-ae6d-588650192bed" providerId="ADAL" clId="{9A9BF1EF-3D17-430C-8EF0-217F68A7FA1D}" dt="2025-01-13T04:51:28.059" v="104" actId="20577"/>
          <ac:spMkLst>
            <pc:docMk/>
            <pc:sldMk cId="4256669252" sldId="11602"/>
            <ac:spMk id="10" creationId="{A962AC56-F43D-C364-8EAC-8AAC2D5EF7CF}"/>
          </ac:spMkLst>
        </pc:spChg>
        <pc:spChg chg="mod">
          <ac:chgData name="SHADIH HUSSEIN KHALLL QUDAIH" userId="c61c99c5-8879-40d4-ae6d-588650192bed" providerId="ADAL" clId="{9A9BF1EF-3D17-430C-8EF0-217F68A7FA1D}" dt="2025-01-13T04:51:35.741" v="114" actId="20577"/>
          <ac:spMkLst>
            <pc:docMk/>
            <pc:sldMk cId="4256669252" sldId="11602"/>
            <ac:spMk id="11" creationId="{129F7D0B-4350-A39B-B146-C17E1F8E211B}"/>
          </ac:spMkLst>
        </pc:spChg>
        <pc:graphicFrameChg chg="mod modGraphic">
          <ac:chgData name="SHADIH HUSSEIN KHALLL QUDAIH" userId="c61c99c5-8879-40d4-ae6d-588650192bed" providerId="ADAL" clId="{9A9BF1EF-3D17-430C-8EF0-217F68A7FA1D}" dt="2025-01-13T04:46:37.580" v="85" actId="20577"/>
          <ac:graphicFrameMkLst>
            <pc:docMk/>
            <pc:sldMk cId="4256669252" sldId="11602"/>
            <ac:graphicFrameMk id="2" creationId="{27B2574E-3984-E221-B9D8-CAAD082488CC}"/>
          </ac:graphicFrameMkLst>
        </pc:graphicFrameChg>
      </pc:sldChg>
      <pc:sldChg chg="addSp delSp modSp mod">
        <pc:chgData name="SHADIH HUSSEIN KHALLL QUDAIH" userId="c61c99c5-8879-40d4-ae6d-588650192bed" providerId="ADAL" clId="{9A9BF1EF-3D17-430C-8EF0-217F68A7FA1D}" dt="2025-01-13T04:58:04.344" v="286" actId="1076"/>
        <pc:sldMkLst>
          <pc:docMk/>
          <pc:sldMk cId="23923254" sldId="11603"/>
        </pc:sldMkLst>
      </pc:sldChg>
      <pc:sldChg chg="add del">
        <pc:chgData name="SHADIH HUSSEIN KHALLL QUDAIH" userId="c61c99c5-8879-40d4-ae6d-588650192bed" providerId="ADAL" clId="{9A9BF1EF-3D17-430C-8EF0-217F68A7FA1D}" dt="2025-01-13T04:45:57.773" v="78" actId="47"/>
        <pc:sldMkLst>
          <pc:docMk/>
          <pc:sldMk cId="3138184422" sldId="11603"/>
        </pc:sldMkLst>
      </pc:sldChg>
      <pc:sldChg chg="add del">
        <pc:chgData name="SHADIH HUSSEIN KHALLL QUDAIH" userId="c61c99c5-8879-40d4-ae6d-588650192bed" providerId="ADAL" clId="{9A9BF1EF-3D17-430C-8EF0-217F68A7FA1D}" dt="2025-01-13T04:45:58.662" v="79" actId="47"/>
        <pc:sldMkLst>
          <pc:docMk/>
          <pc:sldMk cId="2904487434" sldId="11604"/>
        </pc:sldMkLst>
      </pc:sldChg>
      <pc:sldChg chg="addSp delSp modSp mod">
        <pc:chgData name="SHADIH HUSSEIN KHALLL QUDAIH" userId="c61c99c5-8879-40d4-ae6d-588650192bed" providerId="ADAL" clId="{9A9BF1EF-3D17-430C-8EF0-217F68A7FA1D}" dt="2025-01-13T05:01:49.797" v="300" actId="1076"/>
        <pc:sldMkLst>
          <pc:docMk/>
          <pc:sldMk cId="4005801535" sldId="11604"/>
        </pc:sldMkLst>
      </pc:sldChg>
    </pc:docChg>
  </pc:docChgLst>
  <pc:docChgLst>
    <pc:chgData name="ABDALLA KHALFAN KHAMIS ALZAHMI" userId="385cce60-0647-458a-9673-4143cdea0ba7" providerId="ADAL" clId="{AEACF8DB-B4CE-47E0-8259-9BAD66AD6E82}"/>
    <pc:docChg chg="delSld modSld">
      <pc:chgData name="ABDALLA KHALFAN KHAMIS ALZAHMI" userId="385cce60-0647-458a-9673-4143cdea0ba7" providerId="ADAL" clId="{AEACF8DB-B4CE-47E0-8259-9BAD66AD6E82}" dt="2025-01-30T08:30:07.385" v="32" actId="108"/>
      <pc:docMkLst>
        <pc:docMk/>
      </pc:docMkLst>
      <pc:sldChg chg="modSp mod">
        <pc:chgData name="ABDALLA KHALFAN KHAMIS ALZAHMI" userId="385cce60-0647-458a-9673-4143cdea0ba7" providerId="ADAL" clId="{AEACF8DB-B4CE-47E0-8259-9BAD66AD6E82}" dt="2025-01-30T08:30:07.385" v="32" actId="108"/>
        <pc:sldMkLst>
          <pc:docMk/>
          <pc:sldMk cId="917663591" sldId="11603"/>
        </pc:sldMkLst>
        <pc:graphicFrameChg chg="mod modGraphic">
          <ac:chgData name="ABDALLA KHALFAN KHAMIS ALZAHMI" userId="385cce60-0647-458a-9673-4143cdea0ba7" providerId="ADAL" clId="{AEACF8DB-B4CE-47E0-8259-9BAD66AD6E82}" dt="2025-01-30T08:30:07.385" v="32" actId="108"/>
          <ac:graphicFrameMkLst>
            <pc:docMk/>
            <pc:sldMk cId="917663591" sldId="11603"/>
            <ac:graphicFrameMk id="3" creationId="{33C4F684-CFEE-5606-E5E3-C415CC7211C4}"/>
          </ac:graphicFrameMkLst>
        </pc:graphicFrameChg>
      </pc:sldChg>
      <pc:sldChg chg="del">
        <pc:chgData name="ABDALLA KHALFAN KHAMIS ALZAHMI" userId="385cce60-0647-458a-9673-4143cdea0ba7" providerId="ADAL" clId="{AEACF8DB-B4CE-47E0-8259-9BAD66AD6E82}" dt="2025-01-30T08:29:08.876" v="0" actId="2696"/>
        <pc:sldMkLst>
          <pc:docMk/>
          <pc:sldMk cId="4005801535" sldId="11604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77649370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06579502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25495401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67326553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24348740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9057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079853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56167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55B3DBE-FE55-15B1-3571-3C3E797E8DC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4CDF152-A6DD-4610-207A-51898B80BC78}"/>
              </a:ext>
            </a:extLst>
          </p:cNvPr>
          <p:cNvSpPr txBox="1"/>
          <p:nvPr/>
        </p:nvSpPr>
        <p:spPr>
          <a:xfrm>
            <a:off x="416202" y="2144495"/>
            <a:ext cx="9519199" cy="70788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r" rtl="1"/>
            <a:br>
              <a:rPr lang="ar-AE" sz="2000" dirty="0"/>
            </a:br>
            <a:r>
              <a:rPr lang="en-US" sz="2000" dirty="0">
                <a:solidFill>
                  <a:srgbClr val="1888CA"/>
                </a:solidFill>
                <a:latin typeface="Roboto" panose="02000000000000000000" pitchFamily="2" charset="0"/>
              </a:rPr>
              <a:t> </a:t>
            </a:r>
            <a:r>
              <a:rPr lang="ar-AE" sz="1600" b="1" dirty="0">
                <a:solidFill>
                  <a:srgbClr val="1888CA"/>
                </a:solidFill>
                <a:latin typeface="Roboto" panose="02000000000000000000" pitchFamily="2" charset="0"/>
              </a:rPr>
              <a:t>ان </a:t>
            </a:r>
            <a:r>
              <a:rPr lang="ar-AE" sz="1600" b="1" i="0" dirty="0">
                <a:solidFill>
                  <a:srgbClr val="1888CA"/>
                </a:solidFill>
                <a:effectLst/>
                <a:latin typeface="Roboto" panose="02000000000000000000" pitchFamily="2" charset="0"/>
              </a:rPr>
              <a:t>يميز الطالب من خلال الصور بين موظف الكافيه وموظف المطعم </a:t>
            </a:r>
            <a:endParaRPr lang="en-AE" sz="1600" b="1" dirty="0"/>
          </a:p>
        </p:txBody>
      </p:sp>
      <p:sp>
        <p:nvSpPr>
          <p:cNvPr id="10" name="مربع نص 27">
            <a:extLst>
              <a:ext uri="{FF2B5EF4-FFF2-40B4-BE49-F238E27FC236}">
                <a16:creationId xmlns:a16="http://schemas.microsoft.com/office/drawing/2014/main" id="{C88F03D3-0873-D242-05EC-166EB74BB248}"/>
              </a:ext>
            </a:extLst>
          </p:cNvPr>
          <p:cNvSpPr txBox="1"/>
          <p:nvPr/>
        </p:nvSpPr>
        <p:spPr>
          <a:xfrm>
            <a:off x="8411085" y="5511199"/>
            <a:ext cx="1464817" cy="400108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1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ar-AE" sz="2000" b="1" dirty="0">
                <a:solidFill>
                  <a:srgbClr val="FF0000"/>
                </a:solidFill>
                <a:latin typeface="+mj-lt"/>
                <a:ea typeface="+mj-ea"/>
                <a:cs typeface="+mj-cs"/>
                <a:sym typeface="Calibri"/>
              </a:rPr>
              <a:t>  موظف كافيه</a:t>
            </a:r>
            <a:endParaRPr kumimoji="0" lang="ar-AE" sz="2000" b="1" i="0" u="none" strike="noStrike" cap="none" spc="0" normalizeH="0" baseline="0" dirty="0">
              <a:ln>
                <a:noFill/>
              </a:ln>
              <a:solidFill>
                <a:srgbClr val="FF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11" name="مربع نص 27">
            <a:extLst>
              <a:ext uri="{FF2B5EF4-FFF2-40B4-BE49-F238E27FC236}">
                <a16:creationId xmlns:a16="http://schemas.microsoft.com/office/drawing/2014/main" id="{E4D6A811-56C5-200D-86CA-C92F2BC02A80}"/>
              </a:ext>
            </a:extLst>
          </p:cNvPr>
          <p:cNvSpPr txBox="1"/>
          <p:nvPr/>
        </p:nvSpPr>
        <p:spPr>
          <a:xfrm>
            <a:off x="3652478" y="5711253"/>
            <a:ext cx="1464817" cy="400108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1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ar-AE" sz="2000" b="1" i="0" u="none" strike="noStrike" cap="none" spc="0" normalizeH="0" baseline="0" dirty="0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موظف مطعم </a:t>
            </a:r>
          </a:p>
        </p:txBody>
      </p:sp>
      <p:graphicFrame>
        <p:nvGraphicFramePr>
          <p:cNvPr id="3" name="Table 5">
            <a:extLst>
              <a:ext uri="{FF2B5EF4-FFF2-40B4-BE49-F238E27FC236}">
                <a16:creationId xmlns:a16="http://schemas.microsoft.com/office/drawing/2014/main" id="{33C4F684-CFEE-5606-E5E3-C415CC7211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7027163"/>
              </p:ext>
            </p:extLst>
          </p:nvPr>
        </p:nvGraphicFramePr>
        <p:xfrm>
          <a:off x="347472" y="859120"/>
          <a:ext cx="11301984" cy="975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06541">
                  <a:extLst>
                    <a:ext uri="{9D8B030D-6E8A-4147-A177-3AD203B41FA5}">
                      <a16:colId xmlns:a16="http://schemas.microsoft.com/office/drawing/2014/main" val="1493224821"/>
                    </a:ext>
                  </a:extLst>
                </a:gridCol>
                <a:gridCol w="2610464">
                  <a:extLst>
                    <a:ext uri="{9D8B030D-6E8A-4147-A177-3AD203B41FA5}">
                      <a16:colId xmlns:a16="http://schemas.microsoft.com/office/drawing/2014/main" val="105115728"/>
                    </a:ext>
                  </a:extLst>
                </a:gridCol>
                <a:gridCol w="2536723">
                  <a:extLst>
                    <a:ext uri="{9D8B030D-6E8A-4147-A177-3AD203B41FA5}">
                      <a16:colId xmlns:a16="http://schemas.microsoft.com/office/drawing/2014/main" val="3986175220"/>
                    </a:ext>
                  </a:extLst>
                </a:gridCol>
                <a:gridCol w="2048256">
                  <a:extLst>
                    <a:ext uri="{9D8B030D-6E8A-4147-A177-3AD203B41FA5}">
                      <a16:colId xmlns:a16="http://schemas.microsoft.com/office/drawing/2014/main" val="1397335149"/>
                    </a:ext>
                  </a:extLst>
                </a:gridCol>
              </a:tblGrid>
              <a:tr h="221200"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المعيار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المخرج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عنوان الدرس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الوحدة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408690"/>
                  </a:ext>
                </a:extLst>
              </a:tr>
              <a:tr h="390674">
                <a:tc>
                  <a:txBody>
                    <a:bodyPr/>
                    <a:lstStyle/>
                    <a:p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ينفذ تعليمات وإرشادات الأمن والسلامة في بيئة العمل</a:t>
                      </a:r>
                    </a:p>
                    <a:p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يُظهر معرفة بالمواد والأدوات والأماكن الخطرة في بيئة العمل</a:t>
                      </a:r>
                    </a:p>
                    <a:p>
                      <a:endParaRPr lang="ar-AE" sz="1200" b="0" i="0" u="none" strike="noStrike" cap="none" spc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FillTx/>
                        <a:latin typeface="+mn-lt"/>
                        <a:ea typeface="+mn-ea"/>
                        <a:cs typeface="+mn-cs"/>
                        <a:sym typeface="Calibri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ar-AE" sz="1200" b="0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 </a:t>
                      </a:r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يحافظ على نظافة الزي </a:t>
                      </a:r>
                    </a:p>
                    <a:p>
                      <a:pPr algn="ctr"/>
                      <a:endParaRPr lang="ar-AE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1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الدرس </a:t>
                      </a:r>
                      <a:r>
                        <a:rPr lang="ar-AE" sz="1200" b="0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رقم 2:</a:t>
                      </a:r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 إرشادات الأمن والسلامة</a:t>
                      </a:r>
                    </a:p>
                    <a:p>
                      <a:pPr algn="ctr"/>
                      <a:endParaRPr lang="ar-AE" sz="1200" b="0" i="0" u="none" strike="noStrike" cap="none" spc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FillTx/>
                        <a:latin typeface="+mn-lt"/>
                        <a:ea typeface="+mn-ea"/>
                        <a:cs typeface="+mn-cs"/>
                        <a:sym typeface="Calibri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يحضر مختلف أنواع مشروبات القهوة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70445682"/>
                  </a:ext>
                </a:extLst>
              </a:tr>
            </a:tbl>
          </a:graphicData>
        </a:graphic>
      </p:graphicFrame>
      <p:pic>
        <p:nvPicPr>
          <p:cNvPr id="6" name="Picture 5">
            <a:extLst>
              <a:ext uri="{FF2B5EF4-FFF2-40B4-BE49-F238E27FC236}">
                <a16:creationId xmlns:a16="http://schemas.microsoft.com/office/drawing/2014/main" id="{F4E38AB0-C0B7-6249-4625-4AF8D65328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30401" y="3369256"/>
            <a:ext cx="1905000" cy="19050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BB6DA249-CF9B-0023-1FEF-E5F4EF7E60E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32387" y="3009900"/>
            <a:ext cx="1905000" cy="2501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76635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5">
            <a:extLst>
              <a:ext uri="{FF2B5EF4-FFF2-40B4-BE49-F238E27FC236}">
                <a16:creationId xmlns:a16="http://schemas.microsoft.com/office/drawing/2014/main" id="{27B2574E-3984-E221-B9D8-CAAD082488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0955203"/>
              </p:ext>
            </p:extLst>
          </p:nvPr>
        </p:nvGraphicFramePr>
        <p:xfrm>
          <a:off x="347472" y="859120"/>
          <a:ext cx="11301984" cy="975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06541">
                  <a:extLst>
                    <a:ext uri="{9D8B030D-6E8A-4147-A177-3AD203B41FA5}">
                      <a16:colId xmlns:a16="http://schemas.microsoft.com/office/drawing/2014/main" val="1493224821"/>
                    </a:ext>
                  </a:extLst>
                </a:gridCol>
                <a:gridCol w="2610464">
                  <a:extLst>
                    <a:ext uri="{9D8B030D-6E8A-4147-A177-3AD203B41FA5}">
                      <a16:colId xmlns:a16="http://schemas.microsoft.com/office/drawing/2014/main" val="105115728"/>
                    </a:ext>
                  </a:extLst>
                </a:gridCol>
                <a:gridCol w="2536723">
                  <a:extLst>
                    <a:ext uri="{9D8B030D-6E8A-4147-A177-3AD203B41FA5}">
                      <a16:colId xmlns:a16="http://schemas.microsoft.com/office/drawing/2014/main" val="3986175220"/>
                    </a:ext>
                  </a:extLst>
                </a:gridCol>
                <a:gridCol w="2048256">
                  <a:extLst>
                    <a:ext uri="{9D8B030D-6E8A-4147-A177-3AD203B41FA5}">
                      <a16:colId xmlns:a16="http://schemas.microsoft.com/office/drawing/2014/main" val="1397335149"/>
                    </a:ext>
                  </a:extLst>
                </a:gridCol>
              </a:tblGrid>
              <a:tr h="221200"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المعيار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المخرج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عنوان الدرس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الوحدة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408690"/>
                  </a:ext>
                </a:extLst>
              </a:tr>
              <a:tr h="390674">
                <a:tc>
                  <a:txBody>
                    <a:bodyPr/>
                    <a:lstStyle/>
                    <a:p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ينفذ تعليمات وإرشادات الأمن والسلامة في بيئة العمل</a:t>
                      </a:r>
                    </a:p>
                    <a:p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يُظهر معرفة بالمواد والأدوات والأماكن الخطرة في بيئة العمل</a:t>
                      </a:r>
                    </a:p>
                    <a:p>
                      <a:endParaRPr lang="ar-AE" sz="1200" b="0" i="0" u="none" strike="noStrike" cap="none" spc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FillTx/>
                        <a:latin typeface="+mn-lt"/>
                        <a:ea typeface="+mn-ea"/>
                        <a:cs typeface="+mn-cs"/>
                        <a:sym typeface="Calibri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يلتزم بلبس الزي الخاص بالعمل</a:t>
                      </a:r>
                      <a:endParaRPr lang="en-US" sz="1200" b="1" i="0" u="none" strike="noStrike" cap="none" spc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FillTx/>
                        <a:latin typeface="+mn-lt"/>
                        <a:ea typeface="+mn-ea"/>
                        <a:cs typeface="+mn-cs"/>
                        <a:sym typeface="Calibri"/>
                      </a:endParaRPr>
                    </a:p>
                    <a:p>
                      <a:endParaRPr lang="ar-AE" sz="1200" b="0" i="0" u="none" strike="noStrike" cap="none" spc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FillTx/>
                        <a:latin typeface="+mn-lt"/>
                        <a:ea typeface="+mn-ea"/>
                        <a:cs typeface="+mn-cs"/>
                        <a:sym typeface="Calibri"/>
                      </a:endParaRPr>
                    </a:p>
                    <a:p>
                      <a:pPr algn="ctr"/>
                      <a:endParaRPr lang="ar-AE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1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الدرس رقم 2: إرشادات الأمن والسلامة</a:t>
                      </a:r>
                    </a:p>
                    <a:p>
                      <a:pPr algn="ctr"/>
                      <a:endParaRPr lang="ar-AE" sz="1200" b="1" i="0" u="none" strike="noStrike" cap="none" spc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FillTx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  <a:sym typeface="Calibri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يحضر مختلف أنواع مشروبات القهوة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70445682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C7C8D4AD-F167-015F-40DF-7DA523349B04}"/>
              </a:ext>
            </a:extLst>
          </p:cNvPr>
          <p:cNvSpPr txBox="1"/>
          <p:nvPr/>
        </p:nvSpPr>
        <p:spPr>
          <a:xfrm>
            <a:off x="347472" y="1937488"/>
            <a:ext cx="9519199" cy="70788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r" rtl="1"/>
            <a:br>
              <a:rPr lang="ar-AE" sz="2000" dirty="0"/>
            </a:br>
            <a:r>
              <a:rPr lang="en-US" sz="2000" dirty="0">
                <a:solidFill>
                  <a:srgbClr val="1888CA"/>
                </a:solidFill>
                <a:latin typeface="Roboto" panose="02000000000000000000" pitchFamily="2" charset="0"/>
              </a:rPr>
              <a:t> </a:t>
            </a:r>
            <a:r>
              <a:rPr lang="ar-AE" sz="1600" b="1" dirty="0">
                <a:solidFill>
                  <a:srgbClr val="1888CA"/>
                </a:solidFill>
                <a:latin typeface="Roboto" panose="02000000000000000000" pitchFamily="2" charset="0"/>
              </a:rPr>
              <a:t>ان </a:t>
            </a:r>
            <a:r>
              <a:rPr lang="ar-AE" sz="1600" b="1" i="0" dirty="0">
                <a:solidFill>
                  <a:srgbClr val="1888CA"/>
                </a:solidFill>
                <a:effectLst/>
                <a:latin typeface="Roboto" panose="02000000000000000000" pitchFamily="2" charset="0"/>
              </a:rPr>
              <a:t>يحدد الطالب من خلال الصور الشخص الملتزم بارتداء القفازات اثناء </a:t>
            </a:r>
            <a:r>
              <a:rPr lang="ar-AE" sz="1600" b="1" dirty="0">
                <a:solidFill>
                  <a:srgbClr val="1888CA"/>
                </a:solidFill>
                <a:latin typeface="Roboto" panose="02000000000000000000" pitchFamily="2" charset="0"/>
              </a:rPr>
              <a:t>تحضير القهوة </a:t>
            </a:r>
            <a:endParaRPr lang="en-AE" sz="1600" b="1" dirty="0"/>
          </a:p>
        </p:txBody>
      </p:sp>
      <p:sp>
        <p:nvSpPr>
          <p:cNvPr id="10" name="مربع نص 27">
            <a:extLst>
              <a:ext uri="{FF2B5EF4-FFF2-40B4-BE49-F238E27FC236}">
                <a16:creationId xmlns:a16="http://schemas.microsoft.com/office/drawing/2014/main" id="{A962AC56-F43D-C364-8EAC-8AAC2D5EF7CF}"/>
              </a:ext>
            </a:extLst>
          </p:cNvPr>
          <p:cNvSpPr txBox="1"/>
          <p:nvPr/>
        </p:nvSpPr>
        <p:spPr>
          <a:xfrm>
            <a:off x="6723891" y="5583382"/>
            <a:ext cx="1464817" cy="830995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1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ar-AE" sz="1600" b="1" i="0" u="none" strike="noStrike" cap="none" spc="0" normalizeH="0" baseline="0" dirty="0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شخص ملتزم</a:t>
            </a:r>
            <a:r>
              <a:rPr lang="ar-AE" sz="1600" b="1" dirty="0">
                <a:solidFill>
                  <a:srgbClr val="FF0000"/>
                </a:solidFill>
                <a:latin typeface="+mj-lt"/>
                <a:ea typeface="+mj-ea"/>
                <a:cs typeface="+mj-cs"/>
                <a:sym typeface="Calibri"/>
              </a:rPr>
              <a:t> بارتداء القفازات اثناء العمل  </a:t>
            </a:r>
            <a:endParaRPr kumimoji="0" lang="ar-AE" sz="1600" b="1" i="0" u="none" strike="noStrike" cap="none" spc="0" normalizeH="0" baseline="0" dirty="0">
              <a:ln>
                <a:noFill/>
              </a:ln>
              <a:solidFill>
                <a:srgbClr val="FF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11" name="مربع نص 27">
            <a:extLst>
              <a:ext uri="{FF2B5EF4-FFF2-40B4-BE49-F238E27FC236}">
                <a16:creationId xmlns:a16="http://schemas.microsoft.com/office/drawing/2014/main" id="{129F7D0B-4350-A39B-B146-C17E1F8E211B}"/>
              </a:ext>
            </a:extLst>
          </p:cNvPr>
          <p:cNvSpPr txBox="1"/>
          <p:nvPr/>
        </p:nvSpPr>
        <p:spPr>
          <a:xfrm>
            <a:off x="1608401" y="5398716"/>
            <a:ext cx="1464817" cy="1015661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1" anchor="t">
            <a:spAutoFit/>
          </a:bodyPr>
          <a:lstStyle/>
          <a:p>
            <a:pPr algn="ctr" hangingPunct="0"/>
            <a:r>
              <a:rPr kumimoji="0" lang="ar-AE" sz="2000" b="1" i="0" u="none" strike="noStrike" cap="none" spc="0" normalizeH="0" baseline="0" dirty="0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شخص ملتزم</a:t>
            </a:r>
            <a:r>
              <a:rPr lang="ar-AE" sz="2000" b="1" dirty="0">
                <a:solidFill>
                  <a:srgbClr val="FF0000"/>
                </a:solidFill>
                <a:latin typeface="+mj-lt"/>
                <a:ea typeface="+mj-ea"/>
                <a:cs typeface="+mj-cs"/>
                <a:sym typeface="Calibri"/>
              </a:rPr>
              <a:t> بارتداء القفازات </a:t>
            </a:r>
            <a:endParaRPr kumimoji="0" lang="ar-AE" sz="2000" b="1" i="0" u="none" strike="noStrike" cap="none" spc="0" normalizeH="0" baseline="0" dirty="0">
              <a:ln>
                <a:noFill/>
              </a:ln>
              <a:solidFill>
                <a:srgbClr val="FF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ar-AE" sz="2000" b="1" i="0" u="none" strike="noStrike" cap="none" spc="0" normalizeH="0" baseline="0" dirty="0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 اثناء العمل 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A41779D-35F9-52BC-DDB0-A287010EA3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0" y="2875379"/>
            <a:ext cx="3443416" cy="2351529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01865E4E-D77E-BF3F-5A72-DD7E0D6F13A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71446" y="3002377"/>
            <a:ext cx="3326413" cy="2097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6669252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340</TotalTime>
  <Words>124</Words>
  <Application>Microsoft Office PowerPoint</Application>
  <PresentationFormat>Widescreen</PresentationFormat>
  <Paragraphs>25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Helvetica</vt:lpstr>
      <vt:lpstr>Roboto</vt:lpstr>
      <vt:lpstr>Sakkal Majalla</vt:lpstr>
      <vt:lpstr>2_Office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AISHA ALRIYAMI</dc:creator>
  <cp:lastModifiedBy>ABDALLA KHALFAN KHAMIS ALZAHMI</cp:lastModifiedBy>
  <cp:revision>13</cp:revision>
  <dcterms:created xsi:type="dcterms:W3CDTF">2024-07-11T12:32:29Z</dcterms:created>
  <dcterms:modified xsi:type="dcterms:W3CDTF">2025-01-30T08:30:09Z</dcterms:modified>
</cp:coreProperties>
</file>