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105CA-3C96-43AC-9D15-7CE76809443F}" v="37" dt="2025-04-17T03:39:07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 H QUDAIH" userId="c61c99c5-8879-40d4-ae6d-588650192bed" providerId="ADAL" clId="{076105CA-3C96-43AC-9D15-7CE76809443F}"/>
    <pc:docChg chg="undo custSel addSld delSld modSld">
      <pc:chgData name="SHADI H QUDAIH" userId="c61c99c5-8879-40d4-ae6d-588650192bed" providerId="ADAL" clId="{076105CA-3C96-43AC-9D15-7CE76809443F}" dt="2025-04-17T03:40:19.466" v="443" actId="20577"/>
      <pc:docMkLst>
        <pc:docMk/>
      </pc:docMkLst>
      <pc:sldChg chg="addSp delSp modSp mod">
        <pc:chgData name="SHADI H QUDAIH" userId="c61c99c5-8879-40d4-ae6d-588650192bed" providerId="ADAL" clId="{076105CA-3C96-43AC-9D15-7CE76809443F}" dt="2025-04-17T03:34:22.545" v="355" actId="1076"/>
        <pc:sldMkLst>
          <pc:docMk/>
          <pc:sldMk cId="4256669252" sldId="11602"/>
        </pc:sldMkLst>
        <pc:spChg chg="add mod">
          <ac:chgData name="SHADI H QUDAIH" userId="c61c99c5-8879-40d4-ae6d-588650192bed" providerId="ADAL" clId="{076105CA-3C96-43AC-9D15-7CE76809443F}" dt="2025-04-17T03:28:05.165" v="280" actId="1076"/>
          <ac:spMkLst>
            <pc:docMk/>
            <pc:sldMk cId="4256669252" sldId="11602"/>
            <ac:spMk id="4" creationId="{D9B5D8FF-936F-7658-E535-E6569A60E50D}"/>
          </ac:spMkLst>
        </pc:spChg>
        <pc:spChg chg="add mod">
          <ac:chgData name="SHADI H QUDAIH" userId="c61c99c5-8879-40d4-ae6d-588650192bed" providerId="ADAL" clId="{076105CA-3C96-43AC-9D15-7CE76809443F}" dt="2025-04-17T03:28:56.876" v="289" actId="207"/>
          <ac:spMkLst>
            <pc:docMk/>
            <pc:sldMk cId="4256669252" sldId="11602"/>
            <ac:spMk id="5" creationId="{5BE14A02-5269-82EA-6498-0B3D97987484}"/>
          </ac:spMkLst>
        </pc:spChg>
        <pc:spChg chg="add mod">
          <ac:chgData name="SHADI H QUDAIH" userId="c61c99c5-8879-40d4-ae6d-588650192bed" providerId="ADAL" clId="{076105CA-3C96-43AC-9D15-7CE76809443F}" dt="2025-04-17T03:22:57.089" v="231" actId="20577"/>
          <ac:spMkLst>
            <pc:docMk/>
            <pc:sldMk cId="4256669252" sldId="11602"/>
            <ac:spMk id="6" creationId="{B60BEEFD-25F9-C45B-4850-D76D823CA51F}"/>
          </ac:spMkLst>
        </pc:spChg>
        <pc:spChg chg="add mod">
          <ac:chgData name="SHADI H QUDAIH" userId="c61c99c5-8879-40d4-ae6d-588650192bed" providerId="ADAL" clId="{076105CA-3C96-43AC-9D15-7CE76809443F}" dt="2025-04-17T03:28:11.206" v="281" actId="1076"/>
          <ac:spMkLst>
            <pc:docMk/>
            <pc:sldMk cId="4256669252" sldId="11602"/>
            <ac:spMk id="7" creationId="{4F81636E-6DE1-C6FF-6055-94B2CFF13F5F}"/>
          </ac:spMkLst>
        </pc:spChg>
        <pc:spChg chg="add mod">
          <ac:chgData name="SHADI H QUDAIH" userId="c61c99c5-8879-40d4-ae6d-588650192bed" providerId="ADAL" clId="{076105CA-3C96-43AC-9D15-7CE76809443F}" dt="2025-04-17T03:33:42.670" v="343" actId="1076"/>
          <ac:spMkLst>
            <pc:docMk/>
            <pc:sldMk cId="4256669252" sldId="11602"/>
            <ac:spMk id="8" creationId="{16E8FB58-1770-1CFF-FD10-70F970B4DB24}"/>
          </ac:spMkLst>
        </pc:spChg>
        <pc:spChg chg="del mod">
          <ac:chgData name="SHADI H QUDAIH" userId="c61c99c5-8879-40d4-ae6d-588650192bed" providerId="ADAL" clId="{076105CA-3C96-43AC-9D15-7CE76809443F}" dt="2025-04-17T03:13:58.751" v="11" actId="478"/>
          <ac:spMkLst>
            <pc:docMk/>
            <pc:sldMk cId="4256669252" sldId="11602"/>
            <ac:spMk id="9" creationId="{AA09B736-9C6C-5DEA-37B3-C61F2D628693}"/>
          </ac:spMkLst>
        </pc:spChg>
        <pc:spChg chg="add mod">
          <ac:chgData name="SHADI H QUDAIH" userId="c61c99c5-8879-40d4-ae6d-588650192bed" providerId="ADAL" clId="{076105CA-3C96-43AC-9D15-7CE76809443F}" dt="2025-04-17T03:34:15.877" v="353" actId="1076"/>
          <ac:spMkLst>
            <pc:docMk/>
            <pc:sldMk cId="4256669252" sldId="11602"/>
            <ac:spMk id="10" creationId="{AA647BB5-C426-73EB-EAA0-8A59A0F347B5}"/>
          </ac:spMkLst>
        </pc:spChg>
        <pc:spChg chg="add mod">
          <ac:chgData name="SHADI H QUDAIH" userId="c61c99c5-8879-40d4-ae6d-588650192bed" providerId="ADAL" clId="{076105CA-3C96-43AC-9D15-7CE76809443F}" dt="2025-04-17T03:34:22.545" v="355" actId="1076"/>
          <ac:spMkLst>
            <pc:docMk/>
            <pc:sldMk cId="4256669252" sldId="11602"/>
            <ac:spMk id="11" creationId="{4985225B-D6AB-E93A-08CA-40C2FEB431D0}"/>
          </ac:spMkLst>
        </pc:spChg>
        <pc:spChg chg="del mod">
          <ac:chgData name="SHADI H QUDAIH" userId="c61c99c5-8879-40d4-ae6d-588650192bed" providerId="ADAL" clId="{076105CA-3C96-43AC-9D15-7CE76809443F}" dt="2025-04-17T03:16:33.974" v="19"/>
          <ac:spMkLst>
            <pc:docMk/>
            <pc:sldMk cId="4256669252" sldId="11602"/>
            <ac:spMk id="13" creationId="{9E317439-2A33-8BFD-0E58-7ABDC203C4AD}"/>
          </ac:spMkLst>
        </pc:spChg>
        <pc:spChg chg="del mod">
          <ac:chgData name="SHADI H QUDAIH" userId="c61c99c5-8879-40d4-ae6d-588650192bed" providerId="ADAL" clId="{076105CA-3C96-43AC-9D15-7CE76809443F}" dt="2025-04-17T03:13:50.076" v="8"/>
          <ac:spMkLst>
            <pc:docMk/>
            <pc:sldMk cId="4256669252" sldId="11602"/>
            <ac:spMk id="16" creationId="{8379F194-2E73-4FA2-EA66-A8329F77BC3C}"/>
          </ac:spMkLst>
        </pc:spChg>
        <pc:graphicFrameChg chg="modGraphic">
          <ac:chgData name="SHADI H QUDAIH" userId="c61c99c5-8879-40d4-ae6d-588650192bed" providerId="ADAL" clId="{076105CA-3C96-43AC-9D15-7CE76809443F}" dt="2025-04-17T03:09:37.684" v="0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add mod">
          <ac:chgData name="SHADI H QUDAIH" userId="c61c99c5-8879-40d4-ae6d-588650192bed" providerId="ADAL" clId="{076105CA-3C96-43AC-9D15-7CE76809443F}" dt="2025-04-17T03:33:39.796" v="342" actId="14100"/>
          <ac:picMkLst>
            <pc:docMk/>
            <pc:sldMk cId="4256669252" sldId="11602"/>
            <ac:picMk id="3" creationId="{4C761711-B972-FFA2-10E6-5A27082379C0}"/>
          </ac:picMkLst>
        </pc:picChg>
        <pc:picChg chg="del">
          <ac:chgData name="SHADI H QUDAIH" userId="c61c99c5-8879-40d4-ae6d-588650192bed" providerId="ADAL" clId="{076105CA-3C96-43AC-9D15-7CE76809443F}" dt="2025-04-17T03:13:53.554" v="9" actId="478"/>
          <ac:picMkLst>
            <pc:docMk/>
            <pc:sldMk cId="4256669252" sldId="11602"/>
            <ac:picMk id="15" creationId="{3C690C59-3369-34C3-2FA4-97AEF589B74A}"/>
          </ac:picMkLst>
        </pc:picChg>
        <pc:picChg chg="add mod">
          <ac:chgData name="SHADI H QUDAIH" userId="c61c99c5-8879-40d4-ae6d-588650192bed" providerId="ADAL" clId="{076105CA-3C96-43AC-9D15-7CE76809443F}" dt="2025-04-17T03:34:17.566" v="354" actId="1076"/>
          <ac:picMkLst>
            <pc:docMk/>
            <pc:sldMk cId="4256669252" sldId="11602"/>
            <ac:picMk id="1026" creationId="{CC2FE0C6-43BE-4177-C8A2-BE73F48930BD}"/>
          </ac:picMkLst>
        </pc:picChg>
        <pc:picChg chg="add mod">
          <ac:chgData name="SHADI H QUDAIH" userId="c61c99c5-8879-40d4-ae6d-588650192bed" providerId="ADAL" clId="{076105CA-3C96-43AC-9D15-7CE76809443F}" dt="2025-04-17T03:34:10.695" v="352" actId="1076"/>
          <ac:picMkLst>
            <pc:docMk/>
            <pc:sldMk cId="4256669252" sldId="11602"/>
            <ac:picMk id="1028" creationId="{25CB74F7-F775-ED25-31D7-6EDF88AEC043}"/>
          </ac:picMkLst>
        </pc:picChg>
      </pc:sldChg>
      <pc:sldChg chg="addSp modSp add mod">
        <pc:chgData name="SHADI H QUDAIH" userId="c61c99c5-8879-40d4-ae6d-588650192bed" providerId="ADAL" clId="{076105CA-3C96-43AC-9D15-7CE76809443F}" dt="2025-04-17T03:32:47.442" v="329" actId="1076"/>
        <pc:sldMkLst>
          <pc:docMk/>
          <pc:sldMk cId="573161592" sldId="11603"/>
        </pc:sldMkLst>
        <pc:spChg chg="mod">
          <ac:chgData name="SHADI H QUDAIH" userId="c61c99c5-8879-40d4-ae6d-588650192bed" providerId="ADAL" clId="{076105CA-3C96-43AC-9D15-7CE76809443F}" dt="2025-04-17T03:31:32.997" v="309" actId="20577"/>
          <ac:spMkLst>
            <pc:docMk/>
            <pc:sldMk cId="573161592" sldId="11603"/>
            <ac:spMk id="5" creationId="{270FF040-4527-3BDC-D152-4FB8A963BB35}"/>
          </ac:spMkLst>
        </pc:spChg>
        <pc:spChg chg="mod">
          <ac:chgData name="SHADI H QUDAIH" userId="c61c99c5-8879-40d4-ae6d-588650192bed" providerId="ADAL" clId="{076105CA-3C96-43AC-9D15-7CE76809443F}" dt="2025-04-17T03:31:40.631" v="310" actId="1076"/>
          <ac:spMkLst>
            <pc:docMk/>
            <pc:sldMk cId="573161592" sldId="11603"/>
            <ac:spMk id="6" creationId="{64376301-F103-811C-E382-A9CFE6B2ED8F}"/>
          </ac:spMkLst>
        </pc:spChg>
        <pc:spChg chg="add mod">
          <ac:chgData name="SHADI H QUDAIH" userId="c61c99c5-8879-40d4-ae6d-588650192bed" providerId="ADAL" clId="{076105CA-3C96-43AC-9D15-7CE76809443F}" dt="2025-04-17T03:32:47.442" v="329" actId="1076"/>
          <ac:spMkLst>
            <pc:docMk/>
            <pc:sldMk cId="573161592" sldId="11603"/>
            <ac:spMk id="8" creationId="{ABC040D0-8387-4A28-A97C-25BE88A14B6C}"/>
          </ac:spMkLst>
        </pc:spChg>
        <pc:spChg chg="add mod">
          <ac:chgData name="SHADI H QUDAIH" userId="c61c99c5-8879-40d4-ae6d-588650192bed" providerId="ADAL" clId="{076105CA-3C96-43AC-9D15-7CE76809443F}" dt="2025-04-17T03:32:24.403" v="323" actId="1076"/>
          <ac:spMkLst>
            <pc:docMk/>
            <pc:sldMk cId="573161592" sldId="11603"/>
            <ac:spMk id="9" creationId="{CB8DEB91-D055-26B4-5661-AA59F46A8C7F}"/>
          </ac:spMkLst>
        </pc:spChg>
        <pc:spChg chg="add mod">
          <ac:chgData name="SHADI H QUDAIH" userId="c61c99c5-8879-40d4-ae6d-588650192bed" providerId="ADAL" clId="{076105CA-3C96-43AC-9D15-7CE76809443F}" dt="2025-04-17T03:32:41.410" v="328" actId="1076"/>
          <ac:spMkLst>
            <pc:docMk/>
            <pc:sldMk cId="573161592" sldId="11603"/>
            <ac:spMk id="10" creationId="{B21855BF-BE32-EB1D-D7ED-F4C7D2C562CF}"/>
          </ac:spMkLst>
        </pc:spChg>
        <pc:picChg chg="mod">
          <ac:chgData name="SHADI H QUDAIH" userId="c61c99c5-8879-40d4-ae6d-588650192bed" providerId="ADAL" clId="{076105CA-3C96-43AC-9D15-7CE76809443F}" dt="2025-04-17T03:32:29.198" v="325" actId="1076"/>
          <ac:picMkLst>
            <pc:docMk/>
            <pc:sldMk cId="573161592" sldId="11603"/>
            <ac:picMk id="3" creationId="{8FECFEE1-8968-A21D-1191-9ADA947D99A4}"/>
          </ac:picMkLst>
        </pc:picChg>
        <pc:picChg chg="mod">
          <ac:chgData name="SHADI H QUDAIH" userId="c61c99c5-8879-40d4-ae6d-588650192bed" providerId="ADAL" clId="{076105CA-3C96-43AC-9D15-7CE76809443F}" dt="2025-04-17T03:32:07.230" v="319" actId="14100"/>
          <ac:picMkLst>
            <pc:docMk/>
            <pc:sldMk cId="573161592" sldId="11603"/>
            <ac:picMk id="1026" creationId="{90C7237B-E86D-C138-CFED-5FF522E66D8F}"/>
          </ac:picMkLst>
        </pc:picChg>
        <pc:picChg chg="mod">
          <ac:chgData name="SHADI H QUDAIH" userId="c61c99c5-8879-40d4-ae6d-588650192bed" providerId="ADAL" clId="{076105CA-3C96-43AC-9D15-7CE76809443F}" dt="2025-04-17T03:32:34.172" v="326" actId="1076"/>
          <ac:picMkLst>
            <pc:docMk/>
            <pc:sldMk cId="573161592" sldId="11603"/>
            <ac:picMk id="1028" creationId="{71B0F108-CD26-7226-2333-7EFEB66C62EC}"/>
          </ac:picMkLst>
        </pc:picChg>
      </pc:sldChg>
      <pc:sldChg chg="delSp modSp del mod">
        <pc:chgData name="SHADI H QUDAIH" userId="c61c99c5-8879-40d4-ae6d-588650192bed" providerId="ADAL" clId="{076105CA-3C96-43AC-9D15-7CE76809443F}" dt="2025-04-17T03:30:07.364" v="294" actId="2696"/>
        <pc:sldMkLst>
          <pc:docMk/>
          <pc:sldMk cId="3839646506" sldId="11603"/>
        </pc:sldMkLst>
        <pc:spChg chg="del mod">
          <ac:chgData name="SHADI H QUDAIH" userId="c61c99c5-8879-40d4-ae6d-588650192bed" providerId="ADAL" clId="{076105CA-3C96-43AC-9D15-7CE76809443F}" dt="2025-04-17T03:30:02.384" v="293" actId="478"/>
          <ac:spMkLst>
            <pc:docMk/>
            <pc:sldMk cId="3839646506" sldId="11603"/>
            <ac:spMk id="9" creationId="{C62CB801-5289-1388-EFB9-0EE89CF1CE20}"/>
          </ac:spMkLst>
        </pc:spChg>
        <pc:graphicFrameChg chg="del mod modGraphic">
          <ac:chgData name="SHADI H QUDAIH" userId="c61c99c5-8879-40d4-ae6d-588650192bed" providerId="ADAL" clId="{076105CA-3C96-43AC-9D15-7CE76809443F}" dt="2025-04-17T03:29:56.053" v="290" actId="478"/>
          <ac:graphicFrameMkLst>
            <pc:docMk/>
            <pc:sldMk cId="3839646506" sldId="11603"/>
            <ac:graphicFrameMk id="2" creationId="{55CBEC64-1158-90F4-5774-701D79845061}"/>
          </ac:graphicFrameMkLst>
        </pc:graphicFrameChg>
        <pc:picChg chg="del">
          <ac:chgData name="SHADI H QUDAIH" userId="c61c99c5-8879-40d4-ae6d-588650192bed" providerId="ADAL" clId="{076105CA-3C96-43AC-9D15-7CE76809443F}" dt="2025-04-17T03:29:59.477" v="291" actId="478"/>
          <ac:picMkLst>
            <pc:docMk/>
            <pc:sldMk cId="3839646506" sldId="11603"/>
            <ac:picMk id="3" creationId="{EDADF084-8AF5-1076-E5C9-87480DF4A7AA}"/>
          </ac:picMkLst>
        </pc:picChg>
      </pc:sldChg>
      <pc:sldChg chg="modSp del mod">
        <pc:chgData name="SHADI H QUDAIH" userId="c61c99c5-8879-40d4-ae6d-588650192bed" providerId="ADAL" clId="{076105CA-3C96-43AC-9D15-7CE76809443F}" dt="2025-04-17T03:30:10.101" v="295" actId="2696"/>
        <pc:sldMkLst>
          <pc:docMk/>
          <pc:sldMk cId="1158735501" sldId="11604"/>
        </pc:sldMkLst>
        <pc:graphicFrameChg chg="mod modGraphic">
          <ac:chgData name="SHADI H QUDAIH" userId="c61c99c5-8879-40d4-ae6d-588650192bed" providerId="ADAL" clId="{076105CA-3C96-43AC-9D15-7CE76809443F}" dt="2025-04-17T03:11:19.350" v="5"/>
          <ac:graphicFrameMkLst>
            <pc:docMk/>
            <pc:sldMk cId="1158735501" sldId="11604"/>
            <ac:graphicFrameMk id="2" creationId="{6366F631-674E-6C34-C7F7-3463B64E1098}"/>
          </ac:graphicFrameMkLst>
        </pc:graphicFrameChg>
      </pc:sldChg>
      <pc:sldChg chg="addSp delSp modSp add mod">
        <pc:chgData name="SHADI H QUDAIH" userId="c61c99c5-8879-40d4-ae6d-588650192bed" providerId="ADAL" clId="{076105CA-3C96-43AC-9D15-7CE76809443F}" dt="2025-04-17T03:40:19.466" v="443" actId="20577"/>
        <pc:sldMkLst>
          <pc:docMk/>
          <pc:sldMk cId="2927394190" sldId="11604"/>
        </pc:sldMkLst>
        <pc:spChg chg="del mod">
          <ac:chgData name="SHADI H QUDAIH" userId="c61c99c5-8879-40d4-ae6d-588650192bed" providerId="ADAL" clId="{076105CA-3C96-43AC-9D15-7CE76809443F}" dt="2025-04-17T03:38:56.322" v="399" actId="478"/>
          <ac:spMkLst>
            <pc:docMk/>
            <pc:sldMk cId="2927394190" sldId="11604"/>
            <ac:spMk id="4" creationId="{12C359EE-B5F4-0776-0C0F-4DED1E661B7F}"/>
          </ac:spMkLst>
        </pc:spChg>
        <pc:spChg chg="mod">
          <ac:chgData name="SHADI H QUDAIH" userId="c61c99c5-8879-40d4-ae6d-588650192bed" providerId="ADAL" clId="{076105CA-3C96-43AC-9D15-7CE76809443F}" dt="2025-04-17T03:40:19.466" v="443" actId="20577"/>
          <ac:spMkLst>
            <pc:docMk/>
            <pc:sldMk cId="2927394190" sldId="11604"/>
            <ac:spMk id="5" creationId="{1441D194-77F7-E91C-135D-7D094709E52C}"/>
          </ac:spMkLst>
        </pc:spChg>
        <pc:spChg chg="del">
          <ac:chgData name="SHADI H QUDAIH" userId="c61c99c5-8879-40d4-ae6d-588650192bed" providerId="ADAL" clId="{076105CA-3C96-43AC-9D15-7CE76809443F}" dt="2025-04-17T03:38:51.125" v="397" actId="478"/>
          <ac:spMkLst>
            <pc:docMk/>
            <pc:sldMk cId="2927394190" sldId="11604"/>
            <ac:spMk id="6" creationId="{A45107EE-B6D9-FE4E-F9A1-D701D2E49F14}"/>
          </ac:spMkLst>
        </pc:spChg>
        <pc:spChg chg="del">
          <ac:chgData name="SHADI H QUDAIH" userId="c61c99c5-8879-40d4-ae6d-588650192bed" providerId="ADAL" clId="{076105CA-3C96-43AC-9D15-7CE76809443F}" dt="2025-04-17T03:38:48.180" v="396" actId="478"/>
          <ac:spMkLst>
            <pc:docMk/>
            <pc:sldMk cId="2927394190" sldId="11604"/>
            <ac:spMk id="7" creationId="{78326DF9-285D-833C-DEC0-4E859212996D}"/>
          </ac:spMkLst>
        </pc:spChg>
        <pc:spChg chg="add mod">
          <ac:chgData name="SHADI H QUDAIH" userId="c61c99c5-8879-40d4-ae6d-588650192bed" providerId="ADAL" clId="{076105CA-3C96-43AC-9D15-7CE76809443F}" dt="2025-04-17T03:39:32.275" v="403" actId="207"/>
          <ac:spMkLst>
            <pc:docMk/>
            <pc:sldMk cId="2927394190" sldId="11604"/>
            <ac:spMk id="9" creationId="{7404AF2E-76F7-F7AE-F54D-20721BDD1B6A}"/>
          </ac:spMkLst>
        </pc:spChg>
        <pc:picChg chg="del">
          <ac:chgData name="SHADI H QUDAIH" userId="c61c99c5-8879-40d4-ae6d-588650192bed" providerId="ADAL" clId="{076105CA-3C96-43AC-9D15-7CE76809443F}" dt="2025-04-17T03:37:40.527" v="388" actId="478"/>
          <ac:picMkLst>
            <pc:docMk/>
            <pc:sldMk cId="2927394190" sldId="11604"/>
            <ac:picMk id="3" creationId="{BDDE37FB-99A9-4344-0643-9521782A8B6E}"/>
          </ac:picMkLst>
        </pc:picChg>
        <pc:picChg chg="add mod">
          <ac:chgData name="SHADI H QUDAIH" userId="c61c99c5-8879-40d4-ae6d-588650192bed" providerId="ADAL" clId="{076105CA-3C96-43AC-9D15-7CE76809443F}" dt="2025-04-17T03:39:11.038" v="401" actId="1076"/>
          <ac:picMkLst>
            <pc:docMk/>
            <pc:sldMk cId="2927394190" sldId="11604"/>
            <ac:picMk id="10" creationId="{DD1E649E-9BF3-57A6-A2EA-B5785E5058A2}"/>
          </ac:picMkLst>
        </pc:picChg>
        <pc:picChg chg="del">
          <ac:chgData name="SHADI H QUDAIH" userId="c61c99c5-8879-40d4-ae6d-588650192bed" providerId="ADAL" clId="{076105CA-3C96-43AC-9D15-7CE76809443F}" dt="2025-04-17T03:37:41.367" v="389" actId="478"/>
          <ac:picMkLst>
            <pc:docMk/>
            <pc:sldMk cId="2927394190" sldId="11604"/>
            <ac:picMk id="1026" creationId="{924BDED4-AF3E-4D17-3024-10C4F81A12DC}"/>
          </ac:picMkLst>
        </pc:picChg>
        <pc:picChg chg="del">
          <ac:chgData name="SHADI H QUDAIH" userId="c61c99c5-8879-40d4-ae6d-588650192bed" providerId="ADAL" clId="{076105CA-3C96-43AC-9D15-7CE76809443F}" dt="2025-04-17T03:37:42.111" v="390" actId="478"/>
          <ac:picMkLst>
            <pc:docMk/>
            <pc:sldMk cId="2927394190" sldId="11604"/>
            <ac:picMk id="1028" creationId="{B60EE0A7-00C5-F1D7-B8BA-33CD20C95E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01587"/>
              </p:ext>
            </p:extLst>
          </p:nvPr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 2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: الالتزام بزي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761711-B972-FFA2-10E6-5A270823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93" y="3225304"/>
            <a:ext cx="2243570" cy="2243570"/>
          </a:xfrm>
          <a:prstGeom prst="rect">
            <a:avLst/>
          </a:prstGeom>
        </p:spPr>
      </p:pic>
      <p:sp>
        <p:nvSpPr>
          <p:cNvPr id="4" name="مربع نص 27">
            <a:extLst>
              <a:ext uri="{FF2B5EF4-FFF2-40B4-BE49-F238E27FC236}">
                <a16:creationId xmlns:a16="http://schemas.microsoft.com/office/drawing/2014/main" id="{D9B5D8FF-936F-7658-E535-E6569A60E50D}"/>
              </a:ext>
            </a:extLst>
          </p:cNvPr>
          <p:cNvSpPr txBox="1"/>
          <p:nvPr/>
        </p:nvSpPr>
        <p:spPr>
          <a:xfrm>
            <a:off x="1534290" y="5651391"/>
            <a:ext cx="1464816" cy="64632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ارتداء القميص    او بالطو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14A02-5269-82EA-6498-0B3D97987484}"/>
              </a:ext>
            </a:extLst>
          </p:cNvPr>
          <p:cNvSpPr txBox="1"/>
          <p:nvPr/>
        </p:nvSpPr>
        <p:spPr>
          <a:xfrm>
            <a:off x="3262027" y="218998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>
                <a:solidFill>
                  <a:srgbClr val="0070C0"/>
                </a:solidFill>
              </a:rPr>
              <a:t>ان يتعرف الطالب مراحل ارتداء ملابس الخاصة بالعمل ( مختبر الحاسوب 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حذاء ریاضي مریح بشبكة - GIZMERY">
            <a:extLst>
              <a:ext uri="{FF2B5EF4-FFF2-40B4-BE49-F238E27FC236}">
                <a16:creationId xmlns:a16="http://schemas.microsoft.com/office/drawing/2014/main" id="{CC2FE0C6-43BE-4177-C8A2-BE73F489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94" y="3404691"/>
            <a:ext cx="2064183" cy="20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B60BEEFD-25F9-C45B-4850-D76D823CA51F}"/>
              </a:ext>
            </a:extLst>
          </p:cNvPr>
          <p:cNvSpPr txBox="1"/>
          <p:nvPr/>
        </p:nvSpPr>
        <p:spPr>
          <a:xfrm>
            <a:off x="5534278" y="567564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ارتداء الحذاء</a:t>
            </a:r>
          </a:p>
        </p:txBody>
      </p:sp>
      <p:pic>
        <p:nvPicPr>
          <p:cNvPr id="1028" name="Picture 4" descr="Premium Vector | Hands in Sterile Medical Gloves">
            <a:extLst>
              <a:ext uri="{FF2B5EF4-FFF2-40B4-BE49-F238E27FC236}">
                <a16:creationId xmlns:a16="http://schemas.microsoft.com/office/drawing/2014/main" id="{25CB74F7-F775-ED25-31D7-6EDF88AE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82" y="31311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4F81636E-6DE1-C6FF-6055-94B2CFF13F5F}"/>
              </a:ext>
            </a:extLst>
          </p:cNvPr>
          <p:cNvSpPr txBox="1"/>
          <p:nvPr/>
        </p:nvSpPr>
        <p:spPr>
          <a:xfrm>
            <a:off x="9314813" y="5651524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ارتداء القفازات</a:t>
            </a:r>
          </a:p>
        </p:txBody>
      </p:sp>
      <p:sp>
        <p:nvSpPr>
          <p:cNvPr id="8" name="مربع نص 27">
            <a:extLst>
              <a:ext uri="{FF2B5EF4-FFF2-40B4-BE49-F238E27FC236}">
                <a16:creationId xmlns:a16="http://schemas.microsoft.com/office/drawing/2014/main" id="{16E8FB58-1770-1CFF-FD10-70F970B4DB24}"/>
              </a:ext>
            </a:extLst>
          </p:cNvPr>
          <p:cNvSpPr txBox="1"/>
          <p:nvPr/>
        </p:nvSpPr>
        <p:spPr>
          <a:xfrm>
            <a:off x="2012117" y="2642679"/>
            <a:ext cx="782321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1  </a:t>
            </a: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A647BB5-C426-73EB-EAA0-8A59A0F347B5}"/>
              </a:ext>
            </a:extLst>
          </p:cNvPr>
          <p:cNvSpPr txBox="1"/>
          <p:nvPr/>
        </p:nvSpPr>
        <p:spPr>
          <a:xfrm>
            <a:off x="5998464" y="2615066"/>
            <a:ext cx="782321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2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4985225B-D6AB-E93A-08CA-40C2FEB431D0}"/>
              </a:ext>
            </a:extLst>
          </p:cNvPr>
          <p:cNvSpPr txBox="1"/>
          <p:nvPr/>
        </p:nvSpPr>
        <p:spPr>
          <a:xfrm>
            <a:off x="9315826" y="2536498"/>
            <a:ext cx="782321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3 </a:t>
            </a: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B66B8-B625-9D82-09E6-2D12830C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051F324-A94A-F5F9-9CC5-B74517E1CF68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 2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: الالتزام بزي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FECFEE1-8968-A21D-1191-9ADA947D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44" y="3429000"/>
            <a:ext cx="2013457" cy="2013457"/>
          </a:xfrm>
          <a:prstGeom prst="rect">
            <a:avLst/>
          </a:prstGeom>
        </p:spPr>
      </p:pic>
      <p:sp>
        <p:nvSpPr>
          <p:cNvPr id="4" name="مربع نص 27">
            <a:extLst>
              <a:ext uri="{FF2B5EF4-FFF2-40B4-BE49-F238E27FC236}">
                <a16:creationId xmlns:a16="http://schemas.microsoft.com/office/drawing/2014/main" id="{0D00DC98-E48B-6D08-1E2A-2B6E3C235950}"/>
              </a:ext>
            </a:extLst>
          </p:cNvPr>
          <p:cNvSpPr txBox="1"/>
          <p:nvPr/>
        </p:nvSpPr>
        <p:spPr>
          <a:xfrm>
            <a:off x="1534290" y="5651391"/>
            <a:ext cx="1464816" cy="64632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ارتداء القميص    او بالطو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FF040-4527-3BDC-D152-4FB8A963BB35}"/>
              </a:ext>
            </a:extLst>
          </p:cNvPr>
          <p:cNvSpPr txBox="1"/>
          <p:nvPr/>
        </p:nvSpPr>
        <p:spPr>
          <a:xfrm>
            <a:off x="3262027" y="218998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>
                <a:solidFill>
                  <a:srgbClr val="0070C0"/>
                </a:solidFill>
              </a:rPr>
              <a:t>ان يرتب الطالب مراحل ارتداء ملابس الخاصة بالعمل ( مختبر الحاسوب 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حذاء ریاضي مریح بشبكة - GIZMERY">
            <a:extLst>
              <a:ext uri="{FF2B5EF4-FFF2-40B4-BE49-F238E27FC236}">
                <a16:creationId xmlns:a16="http://schemas.microsoft.com/office/drawing/2014/main" id="{90C7237B-E86D-C138-CFED-5FF522E6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3" y="3547592"/>
            <a:ext cx="2393220" cy="17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64376301-F103-811C-E382-A9CFE6B2ED8F}"/>
              </a:ext>
            </a:extLst>
          </p:cNvPr>
          <p:cNvSpPr txBox="1"/>
          <p:nvPr/>
        </p:nvSpPr>
        <p:spPr>
          <a:xfrm>
            <a:off x="5424551" y="577450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ارتداء الحذاء</a:t>
            </a:r>
          </a:p>
        </p:txBody>
      </p:sp>
      <p:pic>
        <p:nvPicPr>
          <p:cNvPr id="1028" name="Picture 4" descr="Premium Vector | Hands in Sterile Medical Gloves">
            <a:extLst>
              <a:ext uri="{FF2B5EF4-FFF2-40B4-BE49-F238E27FC236}">
                <a16:creationId xmlns:a16="http://schemas.microsoft.com/office/drawing/2014/main" id="{71B0F108-CD26-7226-2333-7EFEB66C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16" y="33582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91B295CB-7ECE-5D10-0F9A-C5B5670F6528}"/>
              </a:ext>
            </a:extLst>
          </p:cNvPr>
          <p:cNvSpPr txBox="1"/>
          <p:nvPr/>
        </p:nvSpPr>
        <p:spPr>
          <a:xfrm>
            <a:off x="9314813" y="5651524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ارتداء القفازات</a:t>
            </a:r>
          </a:p>
        </p:txBody>
      </p:sp>
      <p:sp>
        <p:nvSpPr>
          <p:cNvPr id="8" name="مربع نص 27">
            <a:extLst>
              <a:ext uri="{FF2B5EF4-FFF2-40B4-BE49-F238E27FC236}">
                <a16:creationId xmlns:a16="http://schemas.microsoft.com/office/drawing/2014/main" id="{ABC040D0-8387-4A28-A97C-25BE88A14B6C}"/>
              </a:ext>
            </a:extLst>
          </p:cNvPr>
          <p:cNvSpPr txBox="1"/>
          <p:nvPr/>
        </p:nvSpPr>
        <p:spPr>
          <a:xfrm>
            <a:off x="1704850" y="2894043"/>
            <a:ext cx="782321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</a:t>
            </a:r>
          </a:p>
        </p:txBody>
      </p:sp>
      <p:sp>
        <p:nvSpPr>
          <p:cNvPr id="9" name="مربع نص 27">
            <a:extLst>
              <a:ext uri="{FF2B5EF4-FFF2-40B4-BE49-F238E27FC236}">
                <a16:creationId xmlns:a16="http://schemas.microsoft.com/office/drawing/2014/main" id="{CB8DEB91-D055-26B4-5661-AA59F46A8C7F}"/>
              </a:ext>
            </a:extLst>
          </p:cNvPr>
          <p:cNvSpPr txBox="1"/>
          <p:nvPr/>
        </p:nvSpPr>
        <p:spPr>
          <a:xfrm>
            <a:off x="5858119" y="2897630"/>
            <a:ext cx="782321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</a:t>
            </a: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21855BF-BE32-EB1D-D7ED-F4C7D2C562CF}"/>
              </a:ext>
            </a:extLst>
          </p:cNvPr>
          <p:cNvSpPr txBox="1"/>
          <p:nvPr/>
        </p:nvSpPr>
        <p:spPr>
          <a:xfrm>
            <a:off x="9313668" y="2897630"/>
            <a:ext cx="782321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316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A368-E9C7-16B4-2D11-4F7C99095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07CA00C-0406-F84D-66C4-7D9878D0E1D4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 2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: الالتزام بزي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41D194-77F7-E91C-135D-7D094709E52C}"/>
              </a:ext>
            </a:extLst>
          </p:cNvPr>
          <p:cNvSpPr txBox="1"/>
          <p:nvPr/>
        </p:nvSpPr>
        <p:spPr>
          <a:xfrm>
            <a:off x="3262027" y="218998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>
                <a:solidFill>
                  <a:srgbClr val="0070C0"/>
                </a:solidFill>
              </a:rPr>
              <a:t>ان يتعرف الطالب علي القوانين والارشادات الامن </a:t>
            </a:r>
            <a:r>
              <a:rPr lang="ar-AE" b="1">
                <a:solidFill>
                  <a:srgbClr val="0070C0"/>
                </a:solidFill>
              </a:rPr>
              <a:t>والسلامة في بيئة العمل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4AF2E-76F7-F7AE-F54D-20721BDD1B6A}"/>
              </a:ext>
            </a:extLst>
          </p:cNvPr>
          <p:cNvSpPr txBox="1"/>
          <p:nvPr/>
        </p:nvSpPr>
        <p:spPr>
          <a:xfrm>
            <a:off x="8144256" y="2972452"/>
            <a:ext cx="2865120" cy="3139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AE" dirty="0"/>
              <a:t>عدم الأكل أوالشرب أثناء استخدام الأجهزة.</a:t>
            </a:r>
          </a:p>
          <a:p>
            <a:pPr algn="r"/>
            <a:r>
              <a:rPr lang="ar-AE" dirty="0"/>
              <a:t>- حافظ على نظافة الطاولة من السوائل</a:t>
            </a:r>
          </a:p>
          <a:p>
            <a:pPr marL="285750" indent="-285750" algn="r">
              <a:buFontTx/>
              <a:buChar char="-"/>
            </a:pPr>
            <a:r>
              <a:rPr lang="ar-AE" dirty="0"/>
              <a:t>-لا تفتح نوافذ الكهرباء أو التوصيلات إلا إذا كنت لابس قفازات خاصة</a:t>
            </a:r>
          </a:p>
          <a:p>
            <a:pPr marL="285750" indent="-285750" algn="r">
              <a:buFontTx/>
              <a:buChar char="-"/>
            </a:pPr>
            <a:r>
              <a:rPr lang="ar-AE" dirty="0"/>
              <a:t>-لا تسحب السلك بقوة </a:t>
            </a:r>
          </a:p>
          <a:p>
            <a:pPr marL="285750" indent="-285750" algn="r">
              <a:buFontTx/>
              <a:buChar char="-"/>
            </a:pPr>
            <a:r>
              <a:rPr lang="ar-AE" dirty="0"/>
              <a:t>- لا توصل أو تفصل الأجهزة بطريقة خاطئة.</a:t>
            </a:r>
          </a:p>
          <a:p>
            <a:pPr marL="285750" indent="-285750" algn="r">
              <a:buFontTx/>
              <a:buChar char="-"/>
            </a:pPr>
            <a:r>
              <a:rPr lang="ar-AE" dirty="0"/>
              <a:t>لا تلمس الكهرباء ويدك مبلولة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1E649E-9BF3-57A6-A2EA-B5785E50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7" y="2701466"/>
            <a:ext cx="5248656" cy="36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941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218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 H QUDAIH</cp:lastModifiedBy>
  <cp:revision>14</cp:revision>
  <dcterms:created xsi:type="dcterms:W3CDTF">2024-07-11T12:32:29Z</dcterms:created>
  <dcterms:modified xsi:type="dcterms:W3CDTF">2025-04-17T03:40:23Z</dcterms:modified>
</cp:coreProperties>
</file>