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ALLA KHALFAN ALZAHMI" userId="385cce60-0647-458a-9673-4143cdea0ba7" providerId="ADAL" clId="{268DDCED-F435-40B6-AB46-A81CCEE9AED5}"/>
    <pc:docChg chg="delSld modSld">
      <pc:chgData name="ABDALLA KHALFAN ALZAHMI" userId="385cce60-0647-458a-9673-4143cdea0ba7" providerId="ADAL" clId="{268DDCED-F435-40B6-AB46-A81CCEE9AED5}" dt="2025-04-17T02:42:52.356" v="132" actId="2696"/>
      <pc:docMkLst>
        <pc:docMk/>
      </pc:docMkLst>
      <pc:sldChg chg="modSp mod">
        <pc:chgData name="ABDALLA KHALFAN ALZAHMI" userId="385cce60-0647-458a-9673-4143cdea0ba7" providerId="ADAL" clId="{268DDCED-F435-40B6-AB46-A81CCEE9AED5}" dt="2025-04-17T02:39:07.699" v="31" actId="20577"/>
        <pc:sldMkLst>
          <pc:docMk/>
          <pc:sldMk cId="4256669252" sldId="11602"/>
        </pc:sldMkLst>
        <pc:graphicFrameChg chg="modGraphic">
          <ac:chgData name="ABDALLA KHALFAN ALZAHMI" userId="385cce60-0647-458a-9673-4143cdea0ba7" providerId="ADAL" clId="{268DDCED-F435-40B6-AB46-A81CCEE9AED5}" dt="2025-04-17T02:39:07.699" v="31" actId="20577"/>
          <ac:graphicFrameMkLst>
            <pc:docMk/>
            <pc:sldMk cId="4256669252" sldId="11602"/>
            <ac:graphicFrameMk id="2" creationId="{27B2574E-3984-E221-B9D8-CAAD082488CC}"/>
          </ac:graphicFrameMkLst>
        </pc:graphicFrameChg>
      </pc:sldChg>
      <pc:sldChg chg="modSp mod">
        <pc:chgData name="ABDALLA KHALFAN ALZAHMI" userId="385cce60-0647-458a-9673-4143cdea0ba7" providerId="ADAL" clId="{268DDCED-F435-40B6-AB46-A81CCEE9AED5}" dt="2025-04-17T02:40:10.398" v="81" actId="20577"/>
        <pc:sldMkLst>
          <pc:docMk/>
          <pc:sldMk cId="3839646506" sldId="11603"/>
        </pc:sldMkLst>
        <pc:graphicFrameChg chg="modGraphic">
          <ac:chgData name="ABDALLA KHALFAN ALZAHMI" userId="385cce60-0647-458a-9673-4143cdea0ba7" providerId="ADAL" clId="{268DDCED-F435-40B6-AB46-A81CCEE9AED5}" dt="2025-04-17T02:40:10.398" v="81" actId="20577"/>
          <ac:graphicFrameMkLst>
            <pc:docMk/>
            <pc:sldMk cId="3839646506" sldId="11603"/>
            <ac:graphicFrameMk id="2" creationId="{55CBEC64-1158-90F4-5774-701D79845061}"/>
          </ac:graphicFrameMkLst>
        </pc:graphicFrameChg>
      </pc:sldChg>
      <pc:sldChg chg="modSp mod">
        <pc:chgData name="ABDALLA KHALFAN ALZAHMI" userId="385cce60-0647-458a-9673-4143cdea0ba7" providerId="ADAL" clId="{268DDCED-F435-40B6-AB46-A81CCEE9AED5}" dt="2025-04-17T02:40:34.224" v="131" actId="20577"/>
        <pc:sldMkLst>
          <pc:docMk/>
          <pc:sldMk cId="1158735501" sldId="11604"/>
        </pc:sldMkLst>
        <pc:graphicFrameChg chg="modGraphic">
          <ac:chgData name="ABDALLA KHALFAN ALZAHMI" userId="385cce60-0647-458a-9673-4143cdea0ba7" providerId="ADAL" clId="{268DDCED-F435-40B6-AB46-A81CCEE9AED5}" dt="2025-04-17T02:40:34.224" v="131" actId="20577"/>
          <ac:graphicFrameMkLst>
            <pc:docMk/>
            <pc:sldMk cId="1158735501" sldId="11604"/>
            <ac:graphicFrameMk id="2" creationId="{6366F631-674E-6C34-C7F7-3463B64E1098}"/>
          </ac:graphicFrameMkLst>
        </pc:graphicFrameChg>
      </pc:sldChg>
      <pc:sldChg chg="del">
        <pc:chgData name="ABDALLA KHALFAN ALZAHMI" userId="385cce60-0647-458a-9673-4143cdea0ba7" providerId="ADAL" clId="{268DDCED-F435-40B6-AB46-A81CCEE9AED5}" dt="2025-04-17T02:42:52.356" v="132" actId="2696"/>
        <pc:sldMkLst>
          <pc:docMk/>
          <pc:sldMk cId="986591400" sldId="116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43420"/>
              </p:ext>
            </p:extLst>
          </p:nvPr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الدرس رقم2: الأمن والسلامة في بيئة العمل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09B736-9C6C-5DEA-37B3-C61F2D628693}"/>
              </a:ext>
            </a:extLst>
          </p:cNvPr>
          <p:cNvSpPr txBox="1"/>
          <p:nvPr/>
        </p:nvSpPr>
        <p:spPr>
          <a:xfrm>
            <a:off x="6400800" y="3113888"/>
            <a:ext cx="524865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ar-AE" b="1" dirty="0"/>
              <a:t>1. السلامة الشخصية: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dirty="0"/>
              <a:t>✅ </a:t>
            </a:r>
            <a:r>
              <a:rPr lang="ar-AE" dirty="0"/>
              <a:t>-</a:t>
            </a:r>
            <a:r>
              <a:rPr lang="ar-AE" dirty="0">
                <a:solidFill>
                  <a:srgbClr val="0070C0"/>
                </a:solidFill>
              </a:rPr>
              <a:t>ارتداء اللباس المناسب (مثل المعطف أو اللبس الخاص بالمختبر).</a:t>
            </a:r>
          </a:p>
          <a:p>
            <a:pPr algn="r"/>
            <a:r>
              <a:rPr lang="ar-AE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❌ </a:t>
            </a:r>
            <a:r>
              <a:rPr lang="ar-AE" dirty="0">
                <a:solidFill>
                  <a:srgbClr val="0070C0"/>
                </a:solidFill>
              </a:rPr>
              <a:t>-عدم الأكل أوالشرب أثناء استخدام الأجهزة.</a:t>
            </a:r>
          </a:p>
          <a:p>
            <a:pPr algn="r"/>
            <a:r>
              <a:rPr lang="ar-AE" dirty="0">
                <a:solidFill>
                  <a:srgbClr val="0070C0"/>
                </a:solidFill>
              </a:rPr>
              <a:t>- حافظ على نظافة الطاولة من السوائل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-لا تفتح نوافذ الكهرباء أو التوصيلات إلا إذا كنت لابس قفازات خاصة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-لا تسحب السلك بقوة 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- لا توصل أو تفصل الأجهزة بطريقة خاطئة.</a:t>
            </a:r>
          </a:p>
          <a:p>
            <a:pPr marL="285750" indent="-285750" algn="r">
              <a:buFontTx/>
              <a:buChar char="-"/>
            </a:pPr>
            <a:r>
              <a:rPr lang="ar-AE" dirty="0">
                <a:solidFill>
                  <a:srgbClr val="0070C0"/>
                </a:solidFill>
              </a:rPr>
              <a:t>لا تلمس الكهرباء ويدك مبلولة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17439-2A33-8BFD-0E58-7ABDC203C4AD}"/>
              </a:ext>
            </a:extLst>
          </p:cNvPr>
          <p:cNvSpPr txBox="1"/>
          <p:nvPr/>
        </p:nvSpPr>
        <p:spPr>
          <a:xfrm>
            <a:off x="2108200" y="2100008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ar-AE" b="1" dirty="0"/>
              <a:t>إرشادات السلامة في المختبر الحاسوب: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90C59-3369-34C3-2FA4-97AEF589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" y="2790454"/>
            <a:ext cx="5248656" cy="367379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8379F194-2E73-4FA2-EA66-A8329F77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لا تفتح نوافذ الكهرباء أو التوصيلات إلا إذا كنت لابس قفازات خاصة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34CA-DB0C-C683-980E-42CFCF57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5CBEC64-1158-90F4-5774-701D79845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61729"/>
              </p:ext>
            </p:extLst>
          </p:nvPr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الدرس الثاني رقم 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ADF084-8AF5-1076-E5C9-87480DF4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" y="3124484"/>
            <a:ext cx="5599222" cy="3220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F8F8E8-3CB2-E9F5-9990-A9278C14A3C2}"/>
              </a:ext>
            </a:extLst>
          </p:cNvPr>
          <p:cNvSpPr txBox="1"/>
          <p:nvPr/>
        </p:nvSpPr>
        <p:spPr>
          <a:xfrm>
            <a:off x="7734300" y="3683740"/>
            <a:ext cx="35687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AE" dirty="0">
                <a:solidFill>
                  <a:srgbClr val="0070C0"/>
                </a:solidFill>
              </a:rPr>
              <a:t>توصيل السلك بقابس</a:t>
            </a:r>
            <a:endParaRPr lang="en-US" dirty="0">
              <a:solidFill>
                <a:srgbClr val="0070C0"/>
              </a:solidFill>
            </a:endParaRPr>
          </a:p>
          <a:p>
            <a:pPr algn="r"/>
            <a:r>
              <a:rPr lang="ar-AE" dirty="0">
                <a:solidFill>
                  <a:srgbClr val="0070C0"/>
                </a:solidFill>
              </a:rPr>
              <a:t>عدم استخدام القابس المبلل أو بواسطة يد مبللة،</a:t>
            </a:r>
          </a:p>
          <a:p>
            <a:pPr algn="r"/>
            <a:r>
              <a:rPr lang="ar-AE" dirty="0">
                <a:solidFill>
                  <a:srgbClr val="0070C0"/>
                </a:solidFill>
              </a:rPr>
              <a:t>عدم استخدام القابس الذي به كسر - وإن كان طفيفا-أو كان السلك تالفا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CB801-5289-1388-EFB9-0EE89CF1CE20}"/>
              </a:ext>
            </a:extLst>
          </p:cNvPr>
          <p:cNvSpPr txBox="1"/>
          <p:nvPr/>
        </p:nvSpPr>
        <p:spPr>
          <a:xfrm>
            <a:off x="4241800" y="220476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/>
              <a:t>عند استخدام مخارج الكهرباء ، ينصح بالآتي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64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0ACCD-DB89-0113-3AF6-2B301310C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366F631-674E-6C34-C7F7-3463B64E1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86162"/>
              </p:ext>
            </p:extLst>
          </p:nvPr>
        </p:nvGraphicFramePr>
        <p:xfrm>
          <a:off x="347472" y="956126"/>
          <a:ext cx="11301984" cy="109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ينفذ تعليمات وإرشادات الأمن والسلامة في بيئة العمل</a:t>
                      </a: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الدرس الثاني رقم 2: الأمن والسلامة </a:t>
                      </a:r>
                      <a:r>
                        <a:rPr lang="ar-AE" sz="1400" b="1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في بيئة العمل </a:t>
                      </a: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dirty="0"/>
                        <a:t>الوحدة: يستخدم أجهزة الحاسب الآلي وتطبيقاته</a:t>
                      </a:r>
                      <a:endParaRPr lang="ar-AE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61461F05-E8A0-FA4C-A617-D0531656E7F7}"/>
              </a:ext>
            </a:extLst>
          </p:cNvPr>
          <p:cNvSpPr txBox="1"/>
          <p:nvPr/>
        </p:nvSpPr>
        <p:spPr>
          <a:xfrm>
            <a:off x="8280084" y="5396219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ايباد     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33E86FB4-7C46-5272-8678-E042A619C188}"/>
              </a:ext>
            </a:extLst>
          </p:cNvPr>
          <p:cNvSpPr txBox="1"/>
          <p:nvPr/>
        </p:nvSpPr>
        <p:spPr>
          <a:xfrm>
            <a:off x="1847298" y="578312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حاسوب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9A65F-460E-60DE-36BC-5261C3145D7E}"/>
              </a:ext>
            </a:extLst>
          </p:cNvPr>
          <p:cNvSpPr txBox="1"/>
          <p:nvPr/>
        </p:nvSpPr>
        <p:spPr>
          <a:xfrm>
            <a:off x="4241800" y="220476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dirty="0"/>
              <a:t>ان يشير الطالب الي الصورة جهاز الحاسوب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03611-0F6E-9EB3-E7A6-353ECEF5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8" y="2574096"/>
            <a:ext cx="3770313" cy="2965980"/>
          </a:xfrm>
          <a:prstGeom prst="rect">
            <a:avLst/>
          </a:prstGeom>
        </p:spPr>
      </p:pic>
      <p:pic>
        <p:nvPicPr>
          <p:cNvPr id="2054" name="Picture 6" descr="‫تحديد طراز iPad - Apple دعم (الإمارات)‬‎">
            <a:extLst>
              <a:ext uri="{FF2B5EF4-FFF2-40B4-BE49-F238E27FC236}">
                <a16:creationId xmlns:a16="http://schemas.microsoft.com/office/drawing/2014/main" id="{C324298C-4673-12A4-3304-59AD35CF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77848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355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235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ABDALLA KHALFAN ALZAHMI</cp:lastModifiedBy>
  <cp:revision>14</cp:revision>
  <dcterms:created xsi:type="dcterms:W3CDTF">2024-07-11T12:32:29Z</dcterms:created>
  <dcterms:modified xsi:type="dcterms:W3CDTF">2025-04-17T02:42:52Z</dcterms:modified>
</cp:coreProperties>
</file>