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11602" r:id="rId3"/>
    <p:sldId id="11603" r:id="rId4"/>
    <p:sldId id="11604" r:id="rId5"/>
    <p:sldId id="1160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4E3D54-1440-4DFE-AD79-FE203C4103BC}" v="4" dt="2025-04-18T03:42:09.2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microsoft.com/office/2016/11/relationships/changesInfo" Target="changesInfos/changesInfo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 H QUDAIH" userId="c61c99c5-8879-40d4-ae6d-588650192bed" providerId="ADAL" clId="{B44E3D54-1440-4DFE-AD79-FE203C4103BC}"/>
    <pc:docChg chg="addSld modSld">
      <pc:chgData name="SHADI H QUDAIH" userId="c61c99c5-8879-40d4-ae6d-588650192bed" providerId="ADAL" clId="{B44E3D54-1440-4DFE-AD79-FE203C4103BC}" dt="2025-04-18T03:42:09.282" v="3"/>
      <pc:docMkLst>
        <pc:docMk/>
      </pc:docMkLst>
      <pc:sldChg chg="add">
        <pc:chgData name="SHADI H QUDAIH" userId="c61c99c5-8879-40d4-ae6d-588650192bed" providerId="ADAL" clId="{B44E3D54-1440-4DFE-AD79-FE203C4103BC}" dt="2025-04-18T03:41:15.890" v="0"/>
        <pc:sldMkLst>
          <pc:docMk/>
          <pc:sldMk cId="4256669252" sldId="11602"/>
        </pc:sldMkLst>
      </pc:sldChg>
      <pc:sldChg chg="add">
        <pc:chgData name="SHADI H QUDAIH" userId="c61c99c5-8879-40d4-ae6d-588650192bed" providerId="ADAL" clId="{B44E3D54-1440-4DFE-AD79-FE203C4103BC}" dt="2025-04-18T03:41:34.162" v="1"/>
        <pc:sldMkLst>
          <pc:docMk/>
          <pc:sldMk cId="3357766231" sldId="11603"/>
        </pc:sldMkLst>
      </pc:sldChg>
      <pc:sldChg chg="add">
        <pc:chgData name="SHADI H QUDAIH" userId="c61c99c5-8879-40d4-ae6d-588650192bed" providerId="ADAL" clId="{B44E3D54-1440-4DFE-AD79-FE203C4103BC}" dt="2025-04-18T03:41:51.360" v="2"/>
        <pc:sldMkLst>
          <pc:docMk/>
          <pc:sldMk cId="2692615086" sldId="11604"/>
        </pc:sldMkLst>
      </pc:sldChg>
      <pc:sldChg chg="add">
        <pc:chgData name="SHADI H QUDAIH" userId="c61c99c5-8879-40d4-ae6d-588650192bed" providerId="ADAL" clId="{B44E3D54-1440-4DFE-AD79-FE203C4103BC}" dt="2025-04-18T03:42:09.282" v="3"/>
        <pc:sldMkLst>
          <pc:docMk/>
          <pc:sldMk cId="2879641716" sldId="1160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87AE1-0737-9B1F-707E-346516D6A4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AF97D7-31FD-BCEC-A949-9E98E167FE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3E90F-A6A0-18E0-C623-ECB091E0B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B5E5-4E18-4855-9F13-07F4029267F9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2B11D-22C0-B3CC-F292-23156E22E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80D4B-D8F9-5CFB-A3B5-79DB58C32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AE85-6137-477A-BC85-CF1DC1559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83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1431D-DADB-DA10-ADC5-83245CBA8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C0E457-0442-410F-30D2-A89B0D3E61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0979D-3785-6DDD-2FC2-6FB71D4A6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B5E5-4E18-4855-9F13-07F4029267F9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5A13F-0BD0-D71F-3960-49707000F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993DC-C157-9CC8-809B-DB6D56153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AE85-6137-477A-BC85-CF1DC1559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36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74494B-AFC3-DEEB-02E7-6761F633DB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B7672-B93D-43E8-375C-6F219F6512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9D133A-B293-DDB0-66BA-DDFE1F404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B5E5-4E18-4855-9F13-07F4029267F9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FCCB4-A2D3-6236-E51B-EB6A4A98B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EBB17-EF83-FFF9-E4DB-9B9997D54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AE85-6137-477A-BC85-CF1DC1559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1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561062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81410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53299671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89092494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71951328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09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321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9BC75-9DA1-C693-2362-5C0684670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580F9-C098-040C-939C-1CD05248E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9CBC9-E5B5-0AF2-7596-DFA1B0D23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B5E5-4E18-4855-9F13-07F4029267F9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ADD34-C890-EA26-D266-6258C0032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6DBEA2-92EB-B659-6E3E-2FE092EA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AE85-6137-477A-BC85-CF1DC1559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7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0304D-5D79-8004-A467-1D8E76CA6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C6D930-856E-E987-E8F4-10E91E6F1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EDBA5E-9567-F03E-7D9F-CC1B1D05C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B5E5-4E18-4855-9F13-07F4029267F9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7D4E9-7F4B-BE15-8862-2FD43D751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E77FB-3B21-8FEC-F3BE-C0E5831BB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AE85-6137-477A-BC85-CF1DC1559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360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6F854-7088-8776-1DE7-538BD714D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B55D5-0DFB-66B2-54EF-1FA13369FB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B4BE3D-1FBA-E49E-00FC-1B0E7E76C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83B2E4-EAC8-AAD0-AD0F-17C90C811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B5E5-4E18-4855-9F13-07F4029267F9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E8B351-55AD-247D-9F97-D89921E60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566528-A9B1-D15E-5B20-3B5F06C25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AE85-6137-477A-BC85-CF1DC1559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820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F2DCE-FE04-72A9-B53E-A59C6DB93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87AE36-75EB-8D70-B418-1DC3F3EE34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47DB88-580F-5CBB-B6C0-8894FF2E1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431726-6F23-4181-240C-E2D0BAE361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426099-A50E-9177-5A6C-0809043A42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FF4605-064D-E55B-CEF3-7414AF56B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B5E5-4E18-4855-9F13-07F4029267F9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4396DD-EF97-A392-B876-BE524F44C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1002E1-0841-5D5A-3B8F-5F09C2031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AE85-6137-477A-BC85-CF1DC1559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5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C616F-D3E9-7125-BA18-A977AFC5C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F1F0A6-9961-E097-1D16-1F84BF29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B5E5-4E18-4855-9F13-07F4029267F9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4B8DBB-D180-6060-E4C4-EC87B365E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1E130C-0457-E38F-B071-67DCDBCF9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AE85-6137-477A-BC85-CF1DC1559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373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998047-C9D4-30B6-C324-224467754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B5E5-4E18-4855-9F13-07F4029267F9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D14E26-857E-3752-B992-00964A297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35F7C5-EF71-9278-8BEE-77E101366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AE85-6137-477A-BC85-CF1DC1559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86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FFC2D-1A73-4CED-1FBF-16EDB4AFB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8F657-0333-48CD-0E82-A7FE31CA9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AC5AD9-DE9F-259D-3972-A9A2877DE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F05640-2DD2-8EE9-6EEF-81ABA52FC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B5E5-4E18-4855-9F13-07F4029267F9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5025A0-EF7D-846D-F389-764E22E5F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19F8B7-4CB3-EFF3-C912-8BA13C22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AE85-6137-477A-BC85-CF1DC1559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09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0C639-A87B-431E-7030-3B916B48B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8D8B0B-8715-2BA0-454E-546A034BF3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286ACA-3CB9-F42D-59E0-6FDC2B9EC6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6AD51B-1FF8-2017-B080-774FF229A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B5E5-4E18-4855-9F13-07F4029267F9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5432F9-6ED6-3048-EE93-EB91A3F84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EBDD47-84B7-2AE0-021D-BE94D2500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AE85-6137-477A-BC85-CF1DC1559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90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963E44-F9CC-EEF2-BF16-DBBAEA680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CAA9EB-3ACB-88F1-2F53-7FFA04BF1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C2B0A-9EBB-309B-63C2-2C83FA7A9C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81B5E5-4E18-4855-9F13-07F4029267F9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76840D-B269-7E34-DFD1-EC1CE289B4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002FF-8472-6655-D518-BD4FFEE9E8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96AE85-6137-477A-BC85-CF1DC1559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09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38836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/>
        </p:nvGraphicFramePr>
        <p:xfrm>
          <a:off x="347472" y="956126"/>
          <a:ext cx="11301984" cy="1091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يميز الازرار الخاصة بفتح وإغلاق جهاز الحاسوب بصورة صحيحة</a:t>
                      </a: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يٌحدد المكونات الاساسية الحاسب الالي وملحقاته. (لوحة المفاتيح والفارة والشاشة الخ )</a:t>
                      </a: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3: مكونات الحاسب الآلي</a:t>
                      </a:r>
                    </a:p>
                    <a:p>
                      <a:pPr algn="ctr"/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100" b="1" dirty="0"/>
                        <a:t>الوحدة: يستخدم أجهزة الحاسب الآلي وتطبيقاته</a:t>
                      </a:r>
                      <a:endParaRPr lang="ar-AE" sz="11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مربع نص 27">
            <a:extLst>
              <a:ext uri="{FF2B5EF4-FFF2-40B4-BE49-F238E27FC236}">
                <a16:creationId xmlns:a16="http://schemas.microsoft.com/office/drawing/2014/main" id="{D9B5D8FF-936F-7658-E535-E6569A60E50D}"/>
              </a:ext>
            </a:extLst>
          </p:cNvPr>
          <p:cNvSpPr txBox="1"/>
          <p:nvPr/>
        </p:nvSpPr>
        <p:spPr>
          <a:xfrm>
            <a:off x="1335894" y="5305909"/>
            <a:ext cx="1464816" cy="36933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الشاشة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E14A02-5269-82EA-6498-0B3D97987484}"/>
              </a:ext>
            </a:extLst>
          </p:cNvPr>
          <p:cNvSpPr txBox="1"/>
          <p:nvPr/>
        </p:nvSpPr>
        <p:spPr>
          <a:xfrm>
            <a:off x="3262027" y="2189987"/>
            <a:ext cx="6096000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Helvetica"/>
                <a:cs typeface="Helvetica"/>
              </a:rPr>
              <a:t>ان يتعرف الطالب علي مكونات الحاسب الالي  </a:t>
            </a:r>
            <a:b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6" name="مربع نص 27">
            <a:extLst>
              <a:ext uri="{FF2B5EF4-FFF2-40B4-BE49-F238E27FC236}">
                <a16:creationId xmlns:a16="http://schemas.microsoft.com/office/drawing/2014/main" id="{B60BEEFD-25F9-C45B-4850-D76D823CA51F}"/>
              </a:ext>
            </a:extLst>
          </p:cNvPr>
          <p:cNvSpPr txBox="1"/>
          <p:nvPr/>
        </p:nvSpPr>
        <p:spPr>
          <a:xfrm>
            <a:off x="5577618" y="5270399"/>
            <a:ext cx="1464817" cy="707884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   لوحة المفاتيح </a:t>
            </a:r>
          </a:p>
        </p:txBody>
      </p:sp>
      <p:sp>
        <p:nvSpPr>
          <p:cNvPr id="7" name="مربع نص 27">
            <a:extLst>
              <a:ext uri="{FF2B5EF4-FFF2-40B4-BE49-F238E27FC236}">
                <a16:creationId xmlns:a16="http://schemas.microsoft.com/office/drawing/2014/main" id="{4F81636E-6DE1-C6FF-6055-94B2CFF13F5F}"/>
              </a:ext>
            </a:extLst>
          </p:cNvPr>
          <p:cNvSpPr txBox="1"/>
          <p:nvPr/>
        </p:nvSpPr>
        <p:spPr>
          <a:xfrm>
            <a:off x="9641152" y="5270399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  ماوس</a:t>
            </a:r>
          </a:p>
        </p:txBody>
      </p:sp>
      <p:pic>
        <p:nvPicPr>
          <p:cNvPr id="9" name="Picture 2" descr="‫شاشة كمبيوتر رخيصة بتصميم عالي نطاق الألوان 20 بوصة - الصين شاشة شفافة، شاشة  كمبيوتر سوداء خفيفة، شاشة كمبيوتر تجارية السعر‬‎">
            <a:extLst>
              <a:ext uri="{FF2B5EF4-FFF2-40B4-BE49-F238E27FC236}">
                <a16:creationId xmlns:a16="http://schemas.microsoft.com/office/drawing/2014/main" id="{3C9416A9-AF5D-E75E-1E30-DCAE376353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577" y="2753970"/>
            <a:ext cx="2387450" cy="238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E2292D6-9F98-B1A8-F643-8ED57C4A3D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212" y="2753970"/>
            <a:ext cx="3161838" cy="1988718"/>
          </a:xfrm>
          <a:prstGeom prst="rect">
            <a:avLst/>
          </a:prstGeom>
        </p:spPr>
      </p:pic>
      <p:pic>
        <p:nvPicPr>
          <p:cNvPr id="13" name="Picture 4" descr="‪mouse HP apollo-ou - Trend PC | تريند بي سي‬‏">
            <a:extLst>
              <a:ext uri="{FF2B5EF4-FFF2-40B4-BE49-F238E27FC236}">
                <a16:creationId xmlns:a16="http://schemas.microsoft.com/office/drawing/2014/main" id="{F7D5B852-1DD7-0776-34E8-D9CC9DDCF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5244" y="2754022"/>
            <a:ext cx="1990725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4BA57A-7EF3-83DD-0A25-1EBC5FBC79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41BB1A70-F486-F5BD-F707-F841FD0D89E6}"/>
              </a:ext>
            </a:extLst>
          </p:cNvPr>
          <p:cNvGraphicFramePr>
            <a:graphicFrameLocks noGrp="1"/>
          </p:cNvGraphicFramePr>
          <p:nvPr/>
        </p:nvGraphicFramePr>
        <p:xfrm>
          <a:off x="347472" y="956126"/>
          <a:ext cx="11301984" cy="1091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يميز الازرار الخاصة بفتح وإغلاق جهاز الحاسوب بصورة صحيحة</a:t>
                      </a: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يٌحدد المكونات الاساسية الحاسب الالي وملحقاته. (لوحة المفاتيح والفارة والشاشة الخ )</a:t>
                      </a: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3: مكونات الحاسب الآلي</a:t>
                      </a:r>
                    </a:p>
                    <a:p>
                      <a:pPr algn="ctr"/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100" b="1" dirty="0"/>
                        <a:t>الوحدة: يستخدم أجهزة الحاسب الآلي وتطبيقاته</a:t>
                      </a:r>
                      <a:endParaRPr lang="ar-AE" sz="11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مربع نص 27">
            <a:extLst>
              <a:ext uri="{FF2B5EF4-FFF2-40B4-BE49-F238E27FC236}">
                <a16:creationId xmlns:a16="http://schemas.microsoft.com/office/drawing/2014/main" id="{C82E2B0A-1E5B-3E2B-8E17-BD0BBDEF7E2D}"/>
              </a:ext>
            </a:extLst>
          </p:cNvPr>
          <p:cNvSpPr txBox="1"/>
          <p:nvPr/>
        </p:nvSpPr>
        <p:spPr>
          <a:xfrm>
            <a:off x="2190988" y="5302474"/>
            <a:ext cx="1464816" cy="36933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       السماعة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E66A66-E290-F562-BB30-600AF35D8B09}"/>
              </a:ext>
            </a:extLst>
          </p:cNvPr>
          <p:cNvSpPr txBox="1"/>
          <p:nvPr/>
        </p:nvSpPr>
        <p:spPr>
          <a:xfrm>
            <a:off x="3262027" y="2189987"/>
            <a:ext cx="6096000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Helvetica"/>
                <a:cs typeface="Helvetica"/>
              </a:rPr>
              <a:t>ان يتعرف الطالب علي مكونات الحاسب الالي  </a:t>
            </a:r>
            <a:b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6" name="مربع نص 27">
            <a:extLst>
              <a:ext uri="{FF2B5EF4-FFF2-40B4-BE49-F238E27FC236}">
                <a16:creationId xmlns:a16="http://schemas.microsoft.com/office/drawing/2014/main" id="{E4B9A1E9-11CD-4236-B862-F851424A9259}"/>
              </a:ext>
            </a:extLst>
          </p:cNvPr>
          <p:cNvSpPr txBox="1"/>
          <p:nvPr/>
        </p:nvSpPr>
        <p:spPr>
          <a:xfrm>
            <a:off x="7210168" y="5471750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       الطابعة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258B5C-570A-B345-DBA3-488FA75FC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015" y="2762521"/>
            <a:ext cx="2143125" cy="2528807"/>
          </a:xfrm>
          <a:prstGeom prst="rect">
            <a:avLst/>
          </a:prstGeom>
        </p:spPr>
      </p:pic>
      <p:pic>
        <p:nvPicPr>
          <p:cNvPr id="8" name="Picture 6" descr="‫سماع عرس USB Mpow ma yykrouphoun - سماع الكويت | Ubuy‬‎">
            <a:extLst>
              <a:ext uri="{FF2B5EF4-FFF2-40B4-BE49-F238E27FC236}">
                <a16:creationId xmlns:a16="http://schemas.microsoft.com/office/drawing/2014/main" id="{4565BA72-9853-C120-87FF-B572F930D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834" y="295012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766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C65A4C-0B69-AB9A-DB9B-A4F5530E2B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643FB8D3-65A3-535A-DD2C-C10A1DEFCC1C}"/>
              </a:ext>
            </a:extLst>
          </p:cNvPr>
          <p:cNvGraphicFramePr>
            <a:graphicFrameLocks noGrp="1"/>
          </p:cNvGraphicFramePr>
          <p:nvPr/>
        </p:nvGraphicFramePr>
        <p:xfrm>
          <a:off x="347472" y="956126"/>
          <a:ext cx="11301984" cy="1091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يميز الازرار الخاصة بفتح وإغلاق جهاز الحاسوب بصورة صحيحة</a:t>
                      </a: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يٌحدد المكونات الاساسية الحاسب الالي وملحقاته. (لوحة المفاتيح والفارة والشاشة الخ )</a:t>
                      </a: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3: مكونات الحاسب الآلي</a:t>
                      </a:r>
                    </a:p>
                    <a:p>
                      <a:pPr algn="ctr"/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100" b="1" dirty="0"/>
                        <a:t>الوحدة: يستخدم أجهزة الحاسب الآلي وتطبيقاته</a:t>
                      </a:r>
                      <a:endParaRPr lang="ar-AE" sz="11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مربع نص 27">
            <a:extLst>
              <a:ext uri="{FF2B5EF4-FFF2-40B4-BE49-F238E27FC236}">
                <a16:creationId xmlns:a16="http://schemas.microsoft.com/office/drawing/2014/main" id="{F85EDCED-922C-863E-E9F5-961A98621066}"/>
              </a:ext>
            </a:extLst>
          </p:cNvPr>
          <p:cNvSpPr txBox="1"/>
          <p:nvPr/>
        </p:nvSpPr>
        <p:spPr>
          <a:xfrm>
            <a:off x="1412370" y="5851578"/>
            <a:ext cx="1464816" cy="36933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الشاشة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601FA2-B7A2-70F7-7E1D-236C1A32606C}"/>
              </a:ext>
            </a:extLst>
          </p:cNvPr>
          <p:cNvSpPr txBox="1"/>
          <p:nvPr/>
        </p:nvSpPr>
        <p:spPr>
          <a:xfrm>
            <a:off x="3096768" y="2189987"/>
            <a:ext cx="6261259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Helvetica"/>
                <a:cs typeface="Helvetica"/>
              </a:rPr>
              <a:t>ان يشيرالطالب علي المكون المطلوب منه( الشاشة – لوحة المفاتيح – الماوس )</a:t>
            </a:r>
            <a:b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6" name="مربع نص 27">
            <a:extLst>
              <a:ext uri="{FF2B5EF4-FFF2-40B4-BE49-F238E27FC236}">
                <a16:creationId xmlns:a16="http://schemas.microsoft.com/office/drawing/2014/main" id="{0B7EE043-C472-97E7-1D35-500435885D07}"/>
              </a:ext>
            </a:extLst>
          </p:cNvPr>
          <p:cNvSpPr txBox="1"/>
          <p:nvPr/>
        </p:nvSpPr>
        <p:spPr>
          <a:xfrm>
            <a:off x="5577617" y="5497636"/>
            <a:ext cx="1464817" cy="707884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   لوحة المفاتيح </a:t>
            </a:r>
          </a:p>
        </p:txBody>
      </p:sp>
      <p:sp>
        <p:nvSpPr>
          <p:cNvPr id="7" name="مربع نص 27">
            <a:extLst>
              <a:ext uri="{FF2B5EF4-FFF2-40B4-BE49-F238E27FC236}">
                <a16:creationId xmlns:a16="http://schemas.microsoft.com/office/drawing/2014/main" id="{451EA66C-B262-ECE0-4910-751246ED2266}"/>
              </a:ext>
            </a:extLst>
          </p:cNvPr>
          <p:cNvSpPr txBox="1"/>
          <p:nvPr/>
        </p:nvSpPr>
        <p:spPr>
          <a:xfrm>
            <a:off x="9431332" y="5701820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  ماوس </a:t>
            </a:r>
          </a:p>
        </p:txBody>
      </p:sp>
      <p:pic>
        <p:nvPicPr>
          <p:cNvPr id="9" name="Picture 2" descr="‫شاشة كمبيوتر رخيصة بتصميم عالي نطاق الألوان 20 بوصة - الصين شاشة شفافة، شاشة  كمبيوتر سوداء خفيفة، شاشة كمبيوتر تجارية السعر‬‎">
            <a:extLst>
              <a:ext uri="{FF2B5EF4-FFF2-40B4-BE49-F238E27FC236}">
                <a16:creationId xmlns:a16="http://schemas.microsoft.com/office/drawing/2014/main" id="{EEA47CE0-B32B-73EF-85D3-FBBC792B4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506" y="2889921"/>
            <a:ext cx="2755518" cy="2755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A676FCA-86F1-96B1-7A3B-9DBB80EBF0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3020" y="2848006"/>
            <a:ext cx="3194013" cy="2008955"/>
          </a:xfrm>
          <a:prstGeom prst="rect">
            <a:avLst/>
          </a:prstGeom>
        </p:spPr>
      </p:pic>
      <p:pic>
        <p:nvPicPr>
          <p:cNvPr id="13" name="Picture 4" descr="‪mouse HP apollo-ou - Trend PC | تريند بي سي‬‏">
            <a:extLst>
              <a:ext uri="{FF2B5EF4-FFF2-40B4-BE49-F238E27FC236}">
                <a16:creationId xmlns:a16="http://schemas.microsoft.com/office/drawing/2014/main" id="{73BDCBB2-4043-3160-CA84-08B9BA4BF2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379" y="3001957"/>
            <a:ext cx="1990725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2615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B1392F-FAAB-5FB8-435A-C96AEA17F1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D5154146-ABCA-0B9F-6FEF-098FDF2C2BEE}"/>
              </a:ext>
            </a:extLst>
          </p:cNvPr>
          <p:cNvGraphicFramePr>
            <a:graphicFrameLocks noGrp="1"/>
          </p:cNvGraphicFramePr>
          <p:nvPr/>
        </p:nvGraphicFramePr>
        <p:xfrm>
          <a:off x="347472" y="956126"/>
          <a:ext cx="11301984" cy="1091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يميز الازرار الخاصة بفتح وإغلاق جهاز الحاسوب بصورة صحيحة</a:t>
                      </a: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يٌحدد المكونات الاساسية الحاسب الالي وملحقاته. (لوحة المفاتيح والفارة والشاشة الخ )</a:t>
                      </a: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3: مكونات الحاسب الآلي</a:t>
                      </a:r>
                    </a:p>
                    <a:p>
                      <a:pPr algn="ctr"/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100" b="1" dirty="0"/>
                        <a:t>الوحدة: يستخدم أجهزة الحاسب الآلي وتطبيقاته</a:t>
                      </a:r>
                      <a:endParaRPr lang="ar-AE" sz="11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مربع نص 27">
            <a:extLst>
              <a:ext uri="{FF2B5EF4-FFF2-40B4-BE49-F238E27FC236}">
                <a16:creationId xmlns:a16="http://schemas.microsoft.com/office/drawing/2014/main" id="{78A5107F-D435-97D8-DEFF-783C53528A5B}"/>
              </a:ext>
            </a:extLst>
          </p:cNvPr>
          <p:cNvSpPr txBox="1"/>
          <p:nvPr/>
        </p:nvSpPr>
        <p:spPr>
          <a:xfrm>
            <a:off x="2190988" y="5302474"/>
            <a:ext cx="1464816" cy="36933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       السماعة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EB6626-87C0-C61C-63AD-76239D61F1F4}"/>
              </a:ext>
            </a:extLst>
          </p:cNvPr>
          <p:cNvSpPr txBox="1"/>
          <p:nvPr/>
        </p:nvSpPr>
        <p:spPr>
          <a:xfrm>
            <a:off x="3262027" y="2189987"/>
            <a:ext cx="6096000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Helvetica"/>
                <a:cs typeface="Helvetica"/>
              </a:rPr>
              <a:t>ان يشيرالطالب علي المكون المطلوب منه( السماعات - الطابعة)</a:t>
            </a:r>
            <a:b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6" name="مربع نص 27">
            <a:extLst>
              <a:ext uri="{FF2B5EF4-FFF2-40B4-BE49-F238E27FC236}">
                <a16:creationId xmlns:a16="http://schemas.microsoft.com/office/drawing/2014/main" id="{17943085-C76C-49FE-D06F-2A4787596513}"/>
              </a:ext>
            </a:extLst>
          </p:cNvPr>
          <p:cNvSpPr txBox="1"/>
          <p:nvPr/>
        </p:nvSpPr>
        <p:spPr>
          <a:xfrm>
            <a:off x="7210168" y="5471750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       الطابعة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954354-852B-AD34-C409-782A78AEBF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015" y="2762521"/>
            <a:ext cx="2143125" cy="2528807"/>
          </a:xfrm>
          <a:prstGeom prst="rect">
            <a:avLst/>
          </a:prstGeom>
        </p:spPr>
      </p:pic>
      <p:pic>
        <p:nvPicPr>
          <p:cNvPr id="8" name="Picture 6" descr="‫سماع عرس USB Mpow ma yykrouphoun - سماع الكويت | Ubuy‬‎">
            <a:extLst>
              <a:ext uri="{FF2B5EF4-FFF2-40B4-BE49-F238E27FC236}">
                <a16:creationId xmlns:a16="http://schemas.microsoft.com/office/drawing/2014/main" id="{059E1968-D889-1A70-D3F0-D898FCB883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834" y="295012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9641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235</Words>
  <Application>Microsoft Office PowerPoint</Application>
  <PresentationFormat>Widescreen</PresentationFormat>
  <Paragraphs>50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Calibri Light</vt:lpstr>
      <vt:lpstr>Helvetica</vt:lpstr>
      <vt:lpstr>Sakkal Majalla</vt:lpstr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SHADI H QUDAIH</dc:creator>
  <cp:lastModifiedBy>SHADI H QUDAIH</cp:lastModifiedBy>
  <cp:revision>1</cp:revision>
  <dcterms:created xsi:type="dcterms:W3CDTF">2025-04-18T03:40:57Z</dcterms:created>
  <dcterms:modified xsi:type="dcterms:W3CDTF">2025-04-18T03:42:10Z</dcterms:modified>
</cp:coreProperties>
</file>