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2" r:id="rId2"/>
    <p:sldId id="11603" r:id="rId3"/>
    <p:sldId id="11604" r:id="rId4"/>
    <p:sldId id="1160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870693-DFAA-4169-8F12-73959BB033CF}" v="11" dt="2025-04-16T03:59:14.264"/>
    <p1510:client id="{F38E0F2A-238A-4C39-B600-BD19A644B5CD}" v="75" dt="2025-04-16T03:36:35.5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2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 H QUDAIH" userId="c61c99c5-8879-40d4-ae6d-588650192bed" providerId="ADAL" clId="{292FAFBF-3036-425F-B431-B5E4FFE9661D}"/>
    <pc:docChg chg="custSel modSld">
      <pc:chgData name="SHADI H QUDAIH" userId="c61c99c5-8879-40d4-ae6d-588650192bed" providerId="ADAL" clId="{292FAFBF-3036-425F-B431-B5E4FFE9661D}" dt="2025-04-16T04:00:58.541" v="1" actId="478"/>
      <pc:docMkLst>
        <pc:docMk/>
      </pc:docMkLst>
      <pc:sldChg chg="delSp mod">
        <pc:chgData name="SHADI H QUDAIH" userId="c61c99c5-8879-40d4-ae6d-588650192bed" providerId="ADAL" clId="{292FAFBF-3036-425F-B431-B5E4FFE9661D}" dt="2025-04-16T04:00:58.541" v="1" actId="478"/>
        <pc:sldMkLst>
          <pc:docMk/>
          <pc:sldMk cId="2712388899" sldId="11604"/>
        </pc:sldMkLst>
        <pc:spChg chg="del">
          <ac:chgData name="SHADI H QUDAIH" userId="c61c99c5-8879-40d4-ae6d-588650192bed" providerId="ADAL" clId="{292FAFBF-3036-425F-B431-B5E4FFE9661D}" dt="2025-04-16T04:00:58.541" v="1" actId="478"/>
          <ac:spMkLst>
            <pc:docMk/>
            <pc:sldMk cId="2712388899" sldId="11604"/>
            <ac:spMk id="10" creationId="{CD6C11F4-B1E8-0347-BA26-A058EB3856CD}"/>
          </ac:spMkLst>
        </pc:spChg>
        <pc:spChg chg="del">
          <ac:chgData name="SHADI H QUDAIH" userId="c61c99c5-8879-40d4-ae6d-588650192bed" providerId="ADAL" clId="{292FAFBF-3036-425F-B431-B5E4FFE9661D}" dt="2025-04-16T04:00:57.306" v="0" actId="478"/>
          <ac:spMkLst>
            <pc:docMk/>
            <pc:sldMk cId="2712388899" sldId="11604"/>
            <ac:spMk id="11" creationId="{DC34FCE8-81A5-16EE-2C8C-F909AC11432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nclusion.zho.gov.a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nclusion.zho.gov.ae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3875844-04F8-0FFA-D721-CF7542B26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675" y="3152523"/>
            <a:ext cx="3343767" cy="2065653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DB28E58-3D68-4142-4840-31C2F520D8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326859"/>
              </p:ext>
            </p:extLst>
          </p:nvPr>
        </p:nvGraphicFramePr>
        <p:xfrm>
          <a:off x="516762" y="841154"/>
          <a:ext cx="11301984" cy="1213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بالمواد والأدوات والأماكن الخطرة في بيئة العمل</a:t>
                      </a:r>
                    </a:p>
                    <a:p>
                      <a:br>
                        <a:rPr lang="ar-AE" dirty="0"/>
                      </a:b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ينفذ تعليمات وإرشادات الأمن والسلامة في بيئة العمل</a:t>
                      </a: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2: الامن والسلامة من المخاطر في بيئة العمل</a:t>
                      </a:r>
                    </a:p>
                    <a:p>
                      <a:pPr algn="ctr"/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الوحدة: يظهر معرفة ومهارة بالطباعة ثلاثية الأبعاد</a:t>
                      </a: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.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09BA5D4-E318-05E4-35DA-0DEB5593093F}"/>
              </a:ext>
            </a:extLst>
          </p:cNvPr>
          <p:cNvSpPr txBox="1"/>
          <p:nvPr/>
        </p:nvSpPr>
        <p:spPr>
          <a:xfrm>
            <a:off x="397102" y="2252522"/>
            <a:ext cx="10124594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ar-AE" sz="1600" b="1" i="0" u="none" strike="noStrike" dirty="0">
                <a:solidFill>
                  <a:srgbClr val="0070C0"/>
                </a:solidFill>
                <a:effectLst/>
                <a:latin typeface="Roboto" panose="020000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ان يشير الطالب علي الاداء التي تستخدم في حالة سقطت قطعة بلاستيك ساخنة من الطابعة ثلاثية الابعاد</a:t>
            </a:r>
            <a:endParaRPr lang="ar-AE" sz="1600" b="1" i="0" dirty="0">
              <a:solidFill>
                <a:srgbClr val="0070C0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78D0BD2-48C2-31BE-D4C1-2DAF95ECC420}"/>
              </a:ext>
            </a:extLst>
          </p:cNvPr>
          <p:cNvSpPr/>
          <p:nvPr/>
        </p:nvSpPr>
        <p:spPr>
          <a:xfrm>
            <a:off x="10373297" y="294170"/>
            <a:ext cx="1326004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الدرس</a:t>
            </a:r>
            <a:r>
              <a:rPr lang="ar-AE" sz="240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الثاني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2" name="Picture 2" descr="قفازات مقاومة للمواد الكيميائية من الارقام، حماية قصوى للسوائل والاحماض  والقلويات - قفازات واقية مقاومة للسوائل والاحماض والقلويات (زوج واحد) :  Amazon.ae: أدوات وتحسين المنزل">
            <a:extLst>
              <a:ext uri="{FF2B5EF4-FFF2-40B4-BE49-F238E27FC236}">
                <a16:creationId xmlns:a16="http://schemas.microsoft.com/office/drawing/2014/main" id="{E9CFFDEB-987D-E58C-DD90-4B4ECD521A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508" y="3047148"/>
            <a:ext cx="2855789" cy="2439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6C3B25-C88C-5B3E-1830-29842E6A8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4DC9075-D742-A324-46B9-496A6942F772}"/>
              </a:ext>
            </a:extLst>
          </p:cNvPr>
          <p:cNvSpPr/>
          <p:nvPr/>
        </p:nvSpPr>
        <p:spPr>
          <a:xfrm>
            <a:off x="10481498" y="296113"/>
            <a:ext cx="1326004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الدرس</a:t>
            </a:r>
            <a:r>
              <a:rPr lang="ar-AE" sz="240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الثاني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6F4F32-0151-B175-50B1-BF3DAEA9AF02}"/>
              </a:ext>
            </a:extLst>
          </p:cNvPr>
          <p:cNvSpPr txBox="1"/>
          <p:nvPr/>
        </p:nvSpPr>
        <p:spPr>
          <a:xfrm>
            <a:off x="516762" y="2196740"/>
            <a:ext cx="9429572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br>
              <a:rPr lang="ar-AE" sz="2000" dirty="0"/>
            </a:br>
            <a:endParaRPr lang="en-AE" sz="1600" b="1" dirty="0"/>
          </a:p>
        </p:txBody>
      </p:sp>
      <p:pic>
        <p:nvPicPr>
          <p:cNvPr id="1030" name="Picture 6" descr="مركز أدوات السلامة والمعدات الصناعية - SIEC | أوفرهول حراري">
            <a:extLst>
              <a:ext uri="{FF2B5EF4-FFF2-40B4-BE49-F238E27FC236}">
                <a16:creationId xmlns:a16="http://schemas.microsoft.com/office/drawing/2014/main" id="{8AE5E60E-1469-5265-7F05-918F46646F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0868" y="2766738"/>
            <a:ext cx="2069970" cy="229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قنار الرياض 2 صام الطنف - جهاز الاردن | Ubuy">
            <a:extLst>
              <a:ext uri="{FF2B5EF4-FFF2-40B4-BE49-F238E27FC236}">
                <a16:creationId xmlns:a16="http://schemas.microsoft.com/office/drawing/2014/main" id="{B7C93DA5-5378-B45A-779F-4CE1CD500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33" y="2784880"/>
            <a:ext cx="2609800" cy="2268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F09803B-488D-D503-7359-FC2A1F17EE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858359"/>
              </p:ext>
            </p:extLst>
          </p:nvPr>
        </p:nvGraphicFramePr>
        <p:xfrm>
          <a:off x="516762" y="841154"/>
          <a:ext cx="11301984" cy="1213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بالمواد والأدوات والأماكن الخطرة في بيئة العمل</a:t>
                      </a:r>
                    </a:p>
                    <a:p>
                      <a:br>
                        <a:rPr lang="ar-AE" dirty="0"/>
                      </a:b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ينفذ تعليمات وإرشادات الأمن والسلامة في بيئة العمل</a:t>
                      </a: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2: الامن والسلامة من المخاطر في بيئة العمل</a:t>
                      </a:r>
                    </a:p>
                    <a:p>
                      <a:pPr algn="ctr"/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الوحدة: يظهر معرفة ومهارة بالطباعة ثلاثية الأبعاد</a:t>
                      </a: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.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D468EE8-8FD5-2863-32E1-7DCC69545233}"/>
              </a:ext>
            </a:extLst>
          </p:cNvPr>
          <p:cNvSpPr txBox="1"/>
          <p:nvPr/>
        </p:nvSpPr>
        <p:spPr>
          <a:xfrm>
            <a:off x="397102" y="2252522"/>
            <a:ext cx="10124594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ar-AE" sz="1600" b="1" i="0" u="none" strike="noStrike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يشير الطالب علي ال</a:t>
            </a:r>
            <a:r>
              <a:rPr lang="ar-AE" sz="1600" b="1" dirty="0">
                <a:solidFill>
                  <a:srgbClr val="0070C0"/>
                </a:solidFill>
              </a:rPr>
              <a:t>كمامه أو أقنعة تنفس مخصصة لحماية الجهاز التنفسي من الأبخرة ​</a:t>
            </a:r>
            <a:endParaRPr lang="ar-AE" sz="1600" b="1" i="0" dirty="0">
              <a:solidFill>
                <a:srgbClr val="0070C0"/>
              </a:solidFill>
              <a:effectLst/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184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063FA5-E3D8-9806-C7C4-1C2D24AE92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3D5F8BC-CC40-AF0A-64A7-A3A9C89F60C0}"/>
              </a:ext>
            </a:extLst>
          </p:cNvPr>
          <p:cNvSpPr/>
          <p:nvPr/>
        </p:nvSpPr>
        <p:spPr>
          <a:xfrm>
            <a:off x="10524937" y="320616"/>
            <a:ext cx="1326004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الدرس</a:t>
            </a:r>
            <a:r>
              <a:rPr lang="ar-AE" sz="240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الثاني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BA6F45-35DC-8487-C353-9E0C84D99D1D}"/>
              </a:ext>
            </a:extLst>
          </p:cNvPr>
          <p:cNvSpPr txBox="1"/>
          <p:nvPr/>
        </p:nvSpPr>
        <p:spPr>
          <a:xfrm>
            <a:off x="373254" y="2237668"/>
            <a:ext cx="9429572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br>
              <a:rPr lang="ar-AE" sz="2000" dirty="0"/>
            </a:br>
            <a:endParaRPr lang="en-AE" sz="1600" b="1" dirty="0"/>
          </a:p>
        </p:txBody>
      </p:sp>
      <p:pic>
        <p:nvPicPr>
          <p:cNvPr id="1030" name="Picture 6" descr="مركز أدوات السلامة والمعدات الصناعية - SIEC | أوفرهول حراري">
            <a:extLst>
              <a:ext uri="{FF2B5EF4-FFF2-40B4-BE49-F238E27FC236}">
                <a16:creationId xmlns:a16="http://schemas.microsoft.com/office/drawing/2014/main" id="{EAEA0DCD-1B17-C18F-3298-7578612BDF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0868" y="2766738"/>
            <a:ext cx="2069970" cy="229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3C11782-165B-8355-10F1-F4AE1BC60165}"/>
              </a:ext>
            </a:extLst>
          </p:cNvPr>
          <p:cNvSpPr txBox="1"/>
          <p:nvPr/>
        </p:nvSpPr>
        <p:spPr>
          <a:xfrm>
            <a:off x="-444100" y="2274705"/>
            <a:ext cx="9743833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>
              <a:buFont typeface="Arial" panose="020B0604020202020204" pitchFamily="34" charset="0"/>
              <a:buChar char="•"/>
            </a:pPr>
            <a:r>
              <a:rPr lang="ar-AE" sz="1600" b="1" i="0" strike="noStrike" dirty="0">
                <a:solidFill>
                  <a:srgbClr val="0070C0"/>
                </a:solidFill>
                <a:effectLst/>
                <a:latin typeface="Roboto" panose="020000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ان يشير الطالب من خلال الصورة علي مريول المختبر الخاصة بالعمل في معمل الطباعة الثلاثي</a:t>
            </a:r>
            <a:endParaRPr lang="ar-AE" sz="1600" b="1" i="0" dirty="0">
              <a:solidFill>
                <a:srgbClr val="0070C0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3074" name="Picture 2" descr="قنار الرياض 2 صام الطنف - جهاز الاردن | Ubuy">
            <a:extLst>
              <a:ext uri="{FF2B5EF4-FFF2-40B4-BE49-F238E27FC236}">
                <a16:creationId xmlns:a16="http://schemas.microsoft.com/office/drawing/2014/main" id="{E7C53502-060F-EB48-2DD4-D35318C586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425" y="2687958"/>
            <a:ext cx="2530503" cy="237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3FD6EC8-7720-D4F0-86A2-62CD0ED88B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858359"/>
              </p:ext>
            </p:extLst>
          </p:nvPr>
        </p:nvGraphicFramePr>
        <p:xfrm>
          <a:off x="516762" y="841154"/>
          <a:ext cx="11301984" cy="1213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بالمواد والأدوات والأماكن الخطرة في بيئة العمل</a:t>
                      </a:r>
                    </a:p>
                    <a:p>
                      <a:br>
                        <a:rPr lang="ar-AE" dirty="0"/>
                      </a:b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ينفذ تعليمات وإرشادات الأمن والسلامة في بيئة العمل</a:t>
                      </a: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2: الامن والسلامة من المخاطر في بيئة العمل</a:t>
                      </a:r>
                    </a:p>
                    <a:p>
                      <a:pPr algn="ctr"/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الوحدة: يظهر معرفة ومهارة بالطباعة ثلاثية الأبعاد</a:t>
                      </a: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.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388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D27317-F913-FAF1-AFDE-FABB5F19DA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5C035F2-357A-CB28-572A-85C46EC924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540" y="3274443"/>
            <a:ext cx="3560860" cy="219976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58BFB3C-29FA-70B9-4804-1AA8D020031B}"/>
              </a:ext>
            </a:extLst>
          </p:cNvPr>
          <p:cNvSpPr txBox="1"/>
          <p:nvPr/>
        </p:nvSpPr>
        <p:spPr>
          <a:xfrm>
            <a:off x="-444100" y="2274705"/>
            <a:ext cx="9743833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>
              <a:buFont typeface="Arial" panose="020B0604020202020204" pitchFamily="34" charset="0"/>
              <a:buChar char="•"/>
            </a:pPr>
            <a:r>
              <a:rPr lang="ar-AE" sz="1600" b="1" i="0" strike="noStrike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يشير الطالب علي ال</a:t>
            </a:r>
            <a:r>
              <a:rPr lang="ar-AE" sz="1600" b="1" dirty="0">
                <a:solidFill>
                  <a:srgbClr val="0070C0"/>
                </a:solidFill>
              </a:rPr>
              <a:t>نظارات واقية لحماية العين من الشظايا أو البخار الناتج عن بعض الطابعات أو المواد</a:t>
            </a:r>
            <a:endParaRPr lang="ar-AE" sz="1600" b="1" i="0" dirty="0">
              <a:solidFill>
                <a:srgbClr val="0070C0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7838D7-DFFE-85C2-B7F7-067BA9D9269A}"/>
              </a:ext>
            </a:extLst>
          </p:cNvPr>
          <p:cNvSpPr/>
          <p:nvPr/>
        </p:nvSpPr>
        <p:spPr>
          <a:xfrm>
            <a:off x="10515183" y="302467"/>
            <a:ext cx="1326004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الدرس</a:t>
            </a:r>
            <a:r>
              <a:rPr lang="ar-AE" sz="240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الثاني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2050" name="Picture 2" descr="قفازات مقاومة للمواد الكيميائية من الارقام، حماية قصوى للسوائل والاحماض  والقلويات - قفازات واقية مقاومة للسوائل والاحماض والقلويات (زوج واحد) :  Amazon.ae: أدوات وتحسين المنزل">
            <a:extLst>
              <a:ext uri="{FF2B5EF4-FFF2-40B4-BE49-F238E27FC236}">
                <a16:creationId xmlns:a16="http://schemas.microsoft.com/office/drawing/2014/main" id="{E446D91F-C5E5-D8A7-7928-A2C1D702B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933" y="3024965"/>
            <a:ext cx="2855789" cy="2439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BE71D4F-E67C-9567-053C-115E953E42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858359"/>
              </p:ext>
            </p:extLst>
          </p:nvPr>
        </p:nvGraphicFramePr>
        <p:xfrm>
          <a:off x="516762" y="841154"/>
          <a:ext cx="11301984" cy="1213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بالمواد والأدوات والأماكن الخطرة في بيئة العمل</a:t>
                      </a:r>
                    </a:p>
                    <a:p>
                      <a:br>
                        <a:rPr lang="ar-AE" dirty="0"/>
                      </a:b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ينفذ تعليمات وإرشادات الأمن والسلامة في بيئة العمل</a:t>
                      </a: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2: الامن والسلامة من المخاطر في بيئة العمل</a:t>
                      </a:r>
                    </a:p>
                    <a:p>
                      <a:pPr algn="ctr"/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الوحدة: يظهر معرفة ومهارة بالطباعة ثلاثية الأبعاد</a:t>
                      </a: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.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409049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255</Words>
  <Application>Microsoft Office PowerPoint</Application>
  <PresentationFormat>Widescreen</PresentationFormat>
  <Paragraphs>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 H QUDAIH</cp:lastModifiedBy>
  <cp:revision>17</cp:revision>
  <dcterms:created xsi:type="dcterms:W3CDTF">2024-07-11T12:32:29Z</dcterms:created>
  <dcterms:modified xsi:type="dcterms:W3CDTF">2025-04-16T04:01:08Z</dcterms:modified>
</cp:coreProperties>
</file>